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bin" ContentType="application/vnd.ms-office.activeX"/>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3"/>
  </p:notesMasterIdLst>
  <p:handoutMasterIdLst>
    <p:handoutMasterId r:id="rId24"/>
  </p:handoutMasterIdLst>
  <p:sldIdLst>
    <p:sldId id="295" r:id="rId2"/>
    <p:sldId id="294" r:id="rId3"/>
    <p:sldId id="285" r:id="rId4"/>
    <p:sldId id="283" r:id="rId5"/>
    <p:sldId id="296" r:id="rId6"/>
    <p:sldId id="273" r:id="rId7"/>
    <p:sldId id="266" r:id="rId8"/>
    <p:sldId id="282" r:id="rId9"/>
    <p:sldId id="281" r:id="rId10"/>
    <p:sldId id="260" r:id="rId11"/>
    <p:sldId id="286" r:id="rId12"/>
    <p:sldId id="271" r:id="rId13"/>
    <p:sldId id="276" r:id="rId14"/>
    <p:sldId id="263" r:id="rId15"/>
    <p:sldId id="292" r:id="rId16"/>
    <p:sldId id="261" r:id="rId17"/>
    <p:sldId id="274" r:id="rId18"/>
    <p:sldId id="284" r:id="rId19"/>
    <p:sldId id="287" r:id="rId20"/>
    <p:sldId id="290" r:id="rId21"/>
    <p:sldId id="257"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9933"/>
    <a:srgbClr val="F57913"/>
    <a:srgbClr val="FF6600"/>
    <a:srgbClr val="990099"/>
    <a:srgbClr val="005696"/>
    <a:srgbClr val="7ABC32"/>
    <a:srgbClr val="76B531"/>
    <a:srgbClr val="FFB871"/>
    <a:srgbClr val="FFC081"/>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0210" autoAdjust="0"/>
  </p:normalViewPr>
  <p:slideViewPr>
    <p:cSldViewPr>
      <p:cViewPr>
        <p:scale>
          <a:sx n="105" d="100"/>
          <a:sy n="105" d="100"/>
        </p:scale>
        <p:origin x="-210" y="-24"/>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2040"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5512D11C-5CC6-11CF-8D67-00AA00BDCE1D}" ax:persistence="persistStream" r:id="rId1"/>
</file>

<file path=ppt/diagrams/_rels/data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A891D9-2B6E-4C42-A000-F58F417A381D}"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s-CO"/>
        </a:p>
      </dgm:t>
    </dgm:pt>
    <dgm:pt modelId="{12605834-79B9-4043-9FD1-3966AC33F185}">
      <dgm:prSet phldrT="[Text]"/>
      <dgm:spPr/>
      <dgm:t>
        <a:bodyPr/>
        <a:lstStyle/>
        <a:p>
          <a:r>
            <a:rPr lang="en-US" dirty="0" err="1" smtClean="0"/>
            <a:t>Colectar</a:t>
          </a:r>
          <a:r>
            <a:rPr lang="en-US" dirty="0" smtClean="0"/>
            <a:t> </a:t>
          </a:r>
          <a:r>
            <a:rPr lang="en-US" dirty="0" err="1" smtClean="0"/>
            <a:t>Informes</a:t>
          </a:r>
          <a:endParaRPr lang="es-CO" dirty="0"/>
        </a:p>
      </dgm:t>
    </dgm:pt>
    <dgm:pt modelId="{E7148FA5-FD52-4085-AF7A-07DB6357E9BB}" type="parTrans" cxnId="{BE51F413-5A73-4608-A8AB-E581CF26AFC6}">
      <dgm:prSet/>
      <dgm:spPr/>
      <dgm:t>
        <a:bodyPr/>
        <a:lstStyle/>
        <a:p>
          <a:endParaRPr lang="es-CO"/>
        </a:p>
      </dgm:t>
    </dgm:pt>
    <dgm:pt modelId="{FA348C82-4727-4420-9A80-5433F99EECD4}" type="sibTrans" cxnId="{BE51F413-5A73-4608-A8AB-E581CF26AFC6}">
      <dgm:prSet/>
      <dgm:spPr/>
      <dgm:t>
        <a:bodyPr/>
        <a:lstStyle/>
        <a:p>
          <a:endParaRPr lang="es-CO"/>
        </a:p>
      </dgm:t>
    </dgm:pt>
    <dgm:pt modelId="{3AE7146F-84F3-4D76-BCA7-94E89BC9E15B}">
      <dgm:prSet phldrT="[Text]"/>
      <dgm:spPr/>
      <dgm:t>
        <a:bodyPr/>
        <a:lstStyle/>
        <a:p>
          <a:r>
            <a:rPr lang="en-US" dirty="0" err="1" smtClean="0"/>
            <a:t>Interpretar</a:t>
          </a:r>
          <a:r>
            <a:rPr lang="en-US" dirty="0" smtClean="0"/>
            <a:t> </a:t>
          </a:r>
          <a:r>
            <a:rPr lang="en-US" dirty="0" err="1" smtClean="0"/>
            <a:t>Informes</a:t>
          </a:r>
          <a:endParaRPr lang="es-CO" dirty="0"/>
        </a:p>
      </dgm:t>
    </dgm:pt>
    <dgm:pt modelId="{68BB55F0-8419-474D-A4C7-AB37A9E7FBDA}" type="parTrans" cxnId="{2CC6E267-9BE7-48E6-97E2-29FBE6195AC9}">
      <dgm:prSet/>
      <dgm:spPr/>
      <dgm:t>
        <a:bodyPr/>
        <a:lstStyle/>
        <a:p>
          <a:endParaRPr lang="es-CO"/>
        </a:p>
      </dgm:t>
    </dgm:pt>
    <dgm:pt modelId="{E48569F2-32F9-4603-B102-43F76A734AC4}" type="sibTrans" cxnId="{2CC6E267-9BE7-48E6-97E2-29FBE6195AC9}">
      <dgm:prSet/>
      <dgm:spPr/>
      <dgm:t>
        <a:bodyPr/>
        <a:lstStyle/>
        <a:p>
          <a:endParaRPr lang="es-CO"/>
        </a:p>
      </dgm:t>
    </dgm:pt>
    <dgm:pt modelId="{2FEEC017-71A5-476A-8D8A-61B8DFC1BDF7}">
      <dgm:prSet phldrT="[Text]"/>
      <dgm:spPr/>
      <dgm:t>
        <a:bodyPr/>
        <a:lstStyle/>
        <a:p>
          <a:r>
            <a:rPr lang="en-US" dirty="0" err="1" smtClean="0"/>
            <a:t>Tomar</a:t>
          </a:r>
          <a:r>
            <a:rPr lang="en-US" dirty="0" smtClean="0"/>
            <a:t> </a:t>
          </a:r>
          <a:r>
            <a:rPr lang="en-US" dirty="0" err="1" smtClean="0"/>
            <a:t>Acciones</a:t>
          </a:r>
          <a:endParaRPr lang="es-CO" dirty="0"/>
        </a:p>
      </dgm:t>
    </dgm:pt>
    <dgm:pt modelId="{645BB4CB-2BE8-4651-A9A5-8A8D4A30EB9B}" type="parTrans" cxnId="{947CFCF9-2320-4698-934C-52E395806EC2}">
      <dgm:prSet/>
      <dgm:spPr/>
      <dgm:t>
        <a:bodyPr/>
        <a:lstStyle/>
        <a:p>
          <a:endParaRPr lang="es-CO"/>
        </a:p>
      </dgm:t>
    </dgm:pt>
    <dgm:pt modelId="{DC2950D4-ED69-4A1C-8004-AACC07CD9152}" type="sibTrans" cxnId="{947CFCF9-2320-4698-934C-52E395806EC2}">
      <dgm:prSet/>
      <dgm:spPr/>
      <dgm:t>
        <a:bodyPr/>
        <a:lstStyle/>
        <a:p>
          <a:endParaRPr lang="es-CO"/>
        </a:p>
      </dgm:t>
    </dgm:pt>
    <dgm:pt modelId="{980646D0-AA9C-4ABE-9A4B-509E59F51553}">
      <dgm:prSet phldrT="[Text]"/>
      <dgm:spPr/>
      <dgm:t>
        <a:bodyPr/>
        <a:lstStyle/>
        <a:p>
          <a:r>
            <a:rPr lang="en-US" dirty="0" err="1" smtClean="0"/>
            <a:t>Realizar</a:t>
          </a:r>
          <a:r>
            <a:rPr lang="en-US" dirty="0" smtClean="0"/>
            <a:t> </a:t>
          </a:r>
          <a:r>
            <a:rPr lang="en-US" dirty="0" err="1" smtClean="0"/>
            <a:t>Preguntas</a:t>
          </a:r>
          <a:endParaRPr lang="es-CO" dirty="0"/>
        </a:p>
      </dgm:t>
    </dgm:pt>
    <dgm:pt modelId="{F697EB3B-FA7A-4CB2-90B2-BC343A2B4A39}" type="sibTrans" cxnId="{780265DA-7265-4AEE-BD26-6691FC9A8AB5}">
      <dgm:prSet/>
      <dgm:spPr/>
      <dgm:t>
        <a:bodyPr/>
        <a:lstStyle/>
        <a:p>
          <a:endParaRPr lang="es-CO"/>
        </a:p>
      </dgm:t>
    </dgm:pt>
    <dgm:pt modelId="{646293BF-0E2B-479B-914A-CDF188ACE9A4}" type="parTrans" cxnId="{780265DA-7265-4AEE-BD26-6691FC9A8AB5}">
      <dgm:prSet/>
      <dgm:spPr/>
      <dgm:t>
        <a:bodyPr/>
        <a:lstStyle/>
        <a:p>
          <a:endParaRPr lang="es-CO"/>
        </a:p>
      </dgm:t>
    </dgm:pt>
    <dgm:pt modelId="{ACECB7C6-7F23-48A3-9F18-6C72FDABFAD9}">
      <dgm:prSet phldrT="[Text]" phldr="1"/>
      <dgm:spPr/>
      <dgm:t>
        <a:bodyPr/>
        <a:lstStyle/>
        <a:p>
          <a:endParaRPr lang="es-CO" dirty="0"/>
        </a:p>
      </dgm:t>
    </dgm:pt>
    <dgm:pt modelId="{3B4F576F-5815-48E4-88A6-374EF4E1C66A}" type="sibTrans" cxnId="{34D64121-6D6D-4624-AA58-1C7F20C61193}">
      <dgm:prSet/>
      <dgm:spPr/>
      <dgm:t>
        <a:bodyPr/>
        <a:lstStyle/>
        <a:p>
          <a:endParaRPr lang="es-CO"/>
        </a:p>
      </dgm:t>
    </dgm:pt>
    <dgm:pt modelId="{73D1A134-F342-4F0A-9195-2B4BEF0A41EB}" type="parTrans" cxnId="{34D64121-6D6D-4624-AA58-1C7F20C61193}">
      <dgm:prSet/>
      <dgm:spPr/>
      <dgm:t>
        <a:bodyPr/>
        <a:lstStyle/>
        <a:p>
          <a:endParaRPr lang="es-CO"/>
        </a:p>
      </dgm:t>
    </dgm:pt>
    <dgm:pt modelId="{14F47172-362F-4AB0-9CF7-B18BD685E3CD}">
      <dgm:prSet phldrT="[Text]" phldr="1"/>
      <dgm:spPr/>
      <dgm:t>
        <a:bodyPr/>
        <a:lstStyle/>
        <a:p>
          <a:endParaRPr lang="es-CO" dirty="0"/>
        </a:p>
      </dgm:t>
    </dgm:pt>
    <dgm:pt modelId="{AFE7167D-7C4E-4449-B6C7-0C2B79560D62}" type="parTrans" cxnId="{B1727C8A-F82A-4C8F-A51D-9342E7EE30F9}">
      <dgm:prSet/>
      <dgm:spPr/>
      <dgm:t>
        <a:bodyPr/>
        <a:lstStyle/>
        <a:p>
          <a:endParaRPr lang="es-CO"/>
        </a:p>
      </dgm:t>
    </dgm:pt>
    <dgm:pt modelId="{032CCC97-8708-4FD0-8637-CC76C5358EE7}" type="sibTrans" cxnId="{B1727C8A-F82A-4C8F-A51D-9342E7EE30F9}">
      <dgm:prSet/>
      <dgm:spPr/>
      <dgm:t>
        <a:bodyPr/>
        <a:lstStyle/>
        <a:p>
          <a:endParaRPr lang="es-CO"/>
        </a:p>
      </dgm:t>
    </dgm:pt>
    <dgm:pt modelId="{1B590A2D-4FC8-4B17-AE02-FB23D266EC49}" type="pres">
      <dgm:prSet presAssocID="{1DA891D9-2B6E-4C42-A000-F58F417A381D}" presName="Name0" presStyleCnt="0">
        <dgm:presLayoutVars>
          <dgm:chMax val="1"/>
          <dgm:dir/>
          <dgm:animLvl val="ctr"/>
          <dgm:resizeHandles val="exact"/>
        </dgm:presLayoutVars>
      </dgm:prSet>
      <dgm:spPr/>
      <dgm:t>
        <a:bodyPr/>
        <a:lstStyle/>
        <a:p>
          <a:endParaRPr lang="es-CO"/>
        </a:p>
      </dgm:t>
    </dgm:pt>
    <dgm:pt modelId="{44536684-4BCD-4F2B-AE71-8D9233AF5BFF}" type="pres">
      <dgm:prSet presAssocID="{ACECB7C6-7F23-48A3-9F18-6C72FDABFAD9}" presName="centerShape" presStyleLbl="node0" presStyleIdx="0" presStyleCnt="1"/>
      <dgm:spPr/>
      <dgm:t>
        <a:bodyPr/>
        <a:lstStyle/>
        <a:p>
          <a:endParaRPr lang="es-CO"/>
        </a:p>
      </dgm:t>
    </dgm:pt>
    <dgm:pt modelId="{140CE7B4-002B-4150-BD15-1FA70F7A1416}" type="pres">
      <dgm:prSet presAssocID="{980646D0-AA9C-4ABE-9A4B-509E59F51553}" presName="node" presStyleLbl="node1" presStyleIdx="0" presStyleCnt="4">
        <dgm:presLayoutVars>
          <dgm:bulletEnabled val="1"/>
        </dgm:presLayoutVars>
      </dgm:prSet>
      <dgm:spPr/>
      <dgm:t>
        <a:bodyPr/>
        <a:lstStyle/>
        <a:p>
          <a:endParaRPr lang="es-CO"/>
        </a:p>
      </dgm:t>
    </dgm:pt>
    <dgm:pt modelId="{E0DC7507-4D39-4AB9-8774-4D9FA5B78F28}" type="pres">
      <dgm:prSet presAssocID="{980646D0-AA9C-4ABE-9A4B-509E59F51553}" presName="dummy" presStyleCnt="0"/>
      <dgm:spPr/>
    </dgm:pt>
    <dgm:pt modelId="{5F573093-F2E6-4F97-BDFD-01F014B56A36}" type="pres">
      <dgm:prSet presAssocID="{F697EB3B-FA7A-4CB2-90B2-BC343A2B4A39}" presName="sibTrans" presStyleLbl="sibTrans2D1" presStyleIdx="0" presStyleCnt="4"/>
      <dgm:spPr/>
      <dgm:t>
        <a:bodyPr/>
        <a:lstStyle/>
        <a:p>
          <a:endParaRPr lang="es-CO"/>
        </a:p>
      </dgm:t>
    </dgm:pt>
    <dgm:pt modelId="{007AD9ED-3831-4005-AE4A-2D57235652BE}" type="pres">
      <dgm:prSet presAssocID="{12605834-79B9-4043-9FD1-3966AC33F185}" presName="node" presStyleLbl="node1" presStyleIdx="1" presStyleCnt="4" custRadScaleRad="112871" custRadScaleInc="-567">
        <dgm:presLayoutVars>
          <dgm:bulletEnabled val="1"/>
        </dgm:presLayoutVars>
      </dgm:prSet>
      <dgm:spPr/>
      <dgm:t>
        <a:bodyPr/>
        <a:lstStyle/>
        <a:p>
          <a:endParaRPr lang="es-CO"/>
        </a:p>
      </dgm:t>
    </dgm:pt>
    <dgm:pt modelId="{95085E84-DE45-4DA8-AD84-8213CE280EE9}" type="pres">
      <dgm:prSet presAssocID="{12605834-79B9-4043-9FD1-3966AC33F185}" presName="dummy" presStyleCnt="0"/>
      <dgm:spPr/>
    </dgm:pt>
    <dgm:pt modelId="{DC69F4D4-25CA-4292-A398-02227AFC7F63}" type="pres">
      <dgm:prSet presAssocID="{FA348C82-4727-4420-9A80-5433F99EECD4}" presName="sibTrans" presStyleLbl="sibTrans2D1" presStyleIdx="1" presStyleCnt="4"/>
      <dgm:spPr/>
      <dgm:t>
        <a:bodyPr/>
        <a:lstStyle/>
        <a:p>
          <a:endParaRPr lang="es-CO"/>
        </a:p>
      </dgm:t>
    </dgm:pt>
    <dgm:pt modelId="{B951497E-420F-4F9A-B35C-6D42E65ED00F}" type="pres">
      <dgm:prSet presAssocID="{3AE7146F-84F3-4D76-BCA7-94E89BC9E15B}" presName="node" presStyleLbl="node1" presStyleIdx="2" presStyleCnt="4" custRadScaleRad="119462" custRadScaleInc="-931">
        <dgm:presLayoutVars>
          <dgm:bulletEnabled val="1"/>
        </dgm:presLayoutVars>
      </dgm:prSet>
      <dgm:spPr/>
      <dgm:t>
        <a:bodyPr/>
        <a:lstStyle/>
        <a:p>
          <a:endParaRPr lang="es-CO"/>
        </a:p>
      </dgm:t>
    </dgm:pt>
    <dgm:pt modelId="{0EB77F8E-0DE7-4D72-BC83-038F7B62558E}" type="pres">
      <dgm:prSet presAssocID="{3AE7146F-84F3-4D76-BCA7-94E89BC9E15B}" presName="dummy" presStyleCnt="0"/>
      <dgm:spPr/>
    </dgm:pt>
    <dgm:pt modelId="{121F7804-CE72-4FFB-A25D-E3B8933EC78B}" type="pres">
      <dgm:prSet presAssocID="{E48569F2-32F9-4603-B102-43F76A734AC4}" presName="sibTrans" presStyleLbl="sibTrans2D1" presStyleIdx="2" presStyleCnt="4"/>
      <dgm:spPr/>
      <dgm:t>
        <a:bodyPr/>
        <a:lstStyle/>
        <a:p>
          <a:endParaRPr lang="es-CO"/>
        </a:p>
      </dgm:t>
    </dgm:pt>
    <dgm:pt modelId="{2B503447-9A91-4A64-B977-10AC8F79ABA7}" type="pres">
      <dgm:prSet presAssocID="{2FEEC017-71A5-476A-8D8A-61B8DFC1BDF7}" presName="node" presStyleLbl="node1" presStyleIdx="3" presStyleCnt="4" custRadScaleRad="107002" custRadScaleInc="12391">
        <dgm:presLayoutVars>
          <dgm:bulletEnabled val="1"/>
        </dgm:presLayoutVars>
      </dgm:prSet>
      <dgm:spPr/>
      <dgm:t>
        <a:bodyPr/>
        <a:lstStyle/>
        <a:p>
          <a:endParaRPr lang="es-CO"/>
        </a:p>
      </dgm:t>
    </dgm:pt>
    <dgm:pt modelId="{D005BFB8-8536-4C96-A1AC-5D1DF87EA123}" type="pres">
      <dgm:prSet presAssocID="{2FEEC017-71A5-476A-8D8A-61B8DFC1BDF7}" presName="dummy" presStyleCnt="0"/>
      <dgm:spPr/>
    </dgm:pt>
    <dgm:pt modelId="{8463BA92-57CB-4812-B160-2FEAD14E81A5}" type="pres">
      <dgm:prSet presAssocID="{DC2950D4-ED69-4A1C-8004-AACC07CD9152}" presName="sibTrans" presStyleLbl="sibTrans2D1" presStyleIdx="3" presStyleCnt="4"/>
      <dgm:spPr/>
      <dgm:t>
        <a:bodyPr/>
        <a:lstStyle/>
        <a:p>
          <a:endParaRPr lang="es-CO"/>
        </a:p>
      </dgm:t>
    </dgm:pt>
  </dgm:ptLst>
  <dgm:cxnLst>
    <dgm:cxn modelId="{EAC4B35B-4A57-499A-99C7-A8F352DFD103}" type="presOf" srcId="{2FEEC017-71A5-476A-8D8A-61B8DFC1BDF7}" destId="{2B503447-9A91-4A64-B977-10AC8F79ABA7}" srcOrd="0" destOrd="0" presId="urn:microsoft.com/office/officeart/2005/8/layout/radial6"/>
    <dgm:cxn modelId="{B35E9B37-7DEE-401D-8C5B-80E73830C1D5}" type="presOf" srcId="{980646D0-AA9C-4ABE-9A4B-509E59F51553}" destId="{140CE7B4-002B-4150-BD15-1FA70F7A1416}" srcOrd="0" destOrd="0" presId="urn:microsoft.com/office/officeart/2005/8/layout/radial6"/>
    <dgm:cxn modelId="{47C95A64-5D67-46F8-8D02-8A07DEEA2DEA}" type="presOf" srcId="{FA348C82-4727-4420-9A80-5433F99EECD4}" destId="{DC69F4D4-25CA-4292-A398-02227AFC7F63}" srcOrd="0" destOrd="0" presId="urn:microsoft.com/office/officeart/2005/8/layout/radial6"/>
    <dgm:cxn modelId="{9DB22C5A-03E8-4F87-9FEB-2BE7A3B020A4}" type="presOf" srcId="{3AE7146F-84F3-4D76-BCA7-94E89BC9E15B}" destId="{B951497E-420F-4F9A-B35C-6D42E65ED00F}" srcOrd="0" destOrd="0" presId="urn:microsoft.com/office/officeart/2005/8/layout/radial6"/>
    <dgm:cxn modelId="{DCAE4D8B-D0E4-4F61-B5A0-D68263DBE1DC}" type="presOf" srcId="{DC2950D4-ED69-4A1C-8004-AACC07CD9152}" destId="{8463BA92-57CB-4812-B160-2FEAD14E81A5}" srcOrd="0" destOrd="0" presId="urn:microsoft.com/office/officeart/2005/8/layout/radial6"/>
    <dgm:cxn modelId="{A7562EB1-37FB-4A21-81E9-32A2A58EA237}" type="presOf" srcId="{ACECB7C6-7F23-48A3-9F18-6C72FDABFAD9}" destId="{44536684-4BCD-4F2B-AE71-8D9233AF5BFF}" srcOrd="0" destOrd="0" presId="urn:microsoft.com/office/officeart/2005/8/layout/radial6"/>
    <dgm:cxn modelId="{17089DE9-836D-4D27-BB9A-2DAA706B1538}" type="presOf" srcId="{E48569F2-32F9-4603-B102-43F76A734AC4}" destId="{121F7804-CE72-4FFB-A25D-E3B8933EC78B}" srcOrd="0" destOrd="0" presId="urn:microsoft.com/office/officeart/2005/8/layout/radial6"/>
    <dgm:cxn modelId="{780265DA-7265-4AEE-BD26-6691FC9A8AB5}" srcId="{ACECB7C6-7F23-48A3-9F18-6C72FDABFAD9}" destId="{980646D0-AA9C-4ABE-9A4B-509E59F51553}" srcOrd="0" destOrd="0" parTransId="{646293BF-0E2B-479B-914A-CDF188ACE9A4}" sibTransId="{F697EB3B-FA7A-4CB2-90B2-BC343A2B4A39}"/>
    <dgm:cxn modelId="{BE51F413-5A73-4608-A8AB-E581CF26AFC6}" srcId="{ACECB7C6-7F23-48A3-9F18-6C72FDABFAD9}" destId="{12605834-79B9-4043-9FD1-3966AC33F185}" srcOrd="1" destOrd="0" parTransId="{E7148FA5-FD52-4085-AF7A-07DB6357E9BB}" sibTransId="{FA348C82-4727-4420-9A80-5433F99EECD4}"/>
    <dgm:cxn modelId="{2CC6E267-9BE7-48E6-97E2-29FBE6195AC9}" srcId="{ACECB7C6-7F23-48A3-9F18-6C72FDABFAD9}" destId="{3AE7146F-84F3-4D76-BCA7-94E89BC9E15B}" srcOrd="2" destOrd="0" parTransId="{68BB55F0-8419-474D-A4C7-AB37A9E7FBDA}" sibTransId="{E48569F2-32F9-4603-B102-43F76A734AC4}"/>
    <dgm:cxn modelId="{947CFCF9-2320-4698-934C-52E395806EC2}" srcId="{ACECB7C6-7F23-48A3-9F18-6C72FDABFAD9}" destId="{2FEEC017-71A5-476A-8D8A-61B8DFC1BDF7}" srcOrd="3" destOrd="0" parTransId="{645BB4CB-2BE8-4651-A9A5-8A8D4A30EB9B}" sibTransId="{DC2950D4-ED69-4A1C-8004-AACC07CD9152}"/>
    <dgm:cxn modelId="{B1727C8A-F82A-4C8F-A51D-9342E7EE30F9}" srcId="{1DA891D9-2B6E-4C42-A000-F58F417A381D}" destId="{14F47172-362F-4AB0-9CF7-B18BD685E3CD}" srcOrd="1" destOrd="0" parTransId="{AFE7167D-7C4E-4449-B6C7-0C2B79560D62}" sibTransId="{032CCC97-8708-4FD0-8637-CC76C5358EE7}"/>
    <dgm:cxn modelId="{03C8E952-BB86-4A10-B5C0-F022AEBE6309}" type="presOf" srcId="{12605834-79B9-4043-9FD1-3966AC33F185}" destId="{007AD9ED-3831-4005-AE4A-2D57235652BE}" srcOrd="0" destOrd="0" presId="urn:microsoft.com/office/officeart/2005/8/layout/radial6"/>
    <dgm:cxn modelId="{27916FCA-AFCE-4CBB-8529-B757080597B6}" type="presOf" srcId="{F697EB3B-FA7A-4CB2-90B2-BC343A2B4A39}" destId="{5F573093-F2E6-4F97-BDFD-01F014B56A36}" srcOrd="0" destOrd="0" presId="urn:microsoft.com/office/officeart/2005/8/layout/radial6"/>
    <dgm:cxn modelId="{34D64121-6D6D-4624-AA58-1C7F20C61193}" srcId="{1DA891D9-2B6E-4C42-A000-F58F417A381D}" destId="{ACECB7C6-7F23-48A3-9F18-6C72FDABFAD9}" srcOrd="0" destOrd="0" parTransId="{73D1A134-F342-4F0A-9195-2B4BEF0A41EB}" sibTransId="{3B4F576F-5815-48E4-88A6-374EF4E1C66A}"/>
    <dgm:cxn modelId="{3B7F11A4-D877-4B50-AC75-40CD3B11FE51}" type="presOf" srcId="{1DA891D9-2B6E-4C42-A000-F58F417A381D}" destId="{1B590A2D-4FC8-4B17-AE02-FB23D266EC49}" srcOrd="0" destOrd="0" presId="urn:microsoft.com/office/officeart/2005/8/layout/radial6"/>
    <dgm:cxn modelId="{5C407138-5073-48B7-895C-8CE59B6E702A}" type="presParOf" srcId="{1B590A2D-4FC8-4B17-AE02-FB23D266EC49}" destId="{44536684-4BCD-4F2B-AE71-8D9233AF5BFF}" srcOrd="0" destOrd="0" presId="urn:microsoft.com/office/officeart/2005/8/layout/radial6"/>
    <dgm:cxn modelId="{64B928F2-DF0A-4D1B-9159-1610749B62AF}" type="presParOf" srcId="{1B590A2D-4FC8-4B17-AE02-FB23D266EC49}" destId="{140CE7B4-002B-4150-BD15-1FA70F7A1416}" srcOrd="1" destOrd="0" presId="urn:microsoft.com/office/officeart/2005/8/layout/radial6"/>
    <dgm:cxn modelId="{5B350153-A914-4464-A927-3153B0673B5D}" type="presParOf" srcId="{1B590A2D-4FC8-4B17-AE02-FB23D266EC49}" destId="{E0DC7507-4D39-4AB9-8774-4D9FA5B78F28}" srcOrd="2" destOrd="0" presId="urn:microsoft.com/office/officeart/2005/8/layout/radial6"/>
    <dgm:cxn modelId="{69C6363E-F20D-4E3C-8EDB-CEDF7E23077E}" type="presParOf" srcId="{1B590A2D-4FC8-4B17-AE02-FB23D266EC49}" destId="{5F573093-F2E6-4F97-BDFD-01F014B56A36}" srcOrd="3" destOrd="0" presId="urn:microsoft.com/office/officeart/2005/8/layout/radial6"/>
    <dgm:cxn modelId="{603FF407-F8C2-436F-885A-EDEDCDFE2710}" type="presParOf" srcId="{1B590A2D-4FC8-4B17-AE02-FB23D266EC49}" destId="{007AD9ED-3831-4005-AE4A-2D57235652BE}" srcOrd="4" destOrd="0" presId="urn:microsoft.com/office/officeart/2005/8/layout/radial6"/>
    <dgm:cxn modelId="{1D5AE09F-05B1-46E6-A88C-9EA9E582817F}" type="presParOf" srcId="{1B590A2D-4FC8-4B17-AE02-FB23D266EC49}" destId="{95085E84-DE45-4DA8-AD84-8213CE280EE9}" srcOrd="5" destOrd="0" presId="urn:microsoft.com/office/officeart/2005/8/layout/radial6"/>
    <dgm:cxn modelId="{9BF8C111-C3CD-46BF-B024-B4B973EE7646}" type="presParOf" srcId="{1B590A2D-4FC8-4B17-AE02-FB23D266EC49}" destId="{DC69F4D4-25CA-4292-A398-02227AFC7F63}" srcOrd="6" destOrd="0" presId="urn:microsoft.com/office/officeart/2005/8/layout/radial6"/>
    <dgm:cxn modelId="{9061C690-EDA3-49E8-A7BF-FFE08E517677}" type="presParOf" srcId="{1B590A2D-4FC8-4B17-AE02-FB23D266EC49}" destId="{B951497E-420F-4F9A-B35C-6D42E65ED00F}" srcOrd="7" destOrd="0" presId="urn:microsoft.com/office/officeart/2005/8/layout/radial6"/>
    <dgm:cxn modelId="{F7CAE027-3EE2-41BC-995A-B3BE765735A1}" type="presParOf" srcId="{1B590A2D-4FC8-4B17-AE02-FB23D266EC49}" destId="{0EB77F8E-0DE7-4D72-BC83-038F7B62558E}" srcOrd="8" destOrd="0" presId="urn:microsoft.com/office/officeart/2005/8/layout/radial6"/>
    <dgm:cxn modelId="{36920BA7-B8B3-412B-A89C-E3F7F6285C46}" type="presParOf" srcId="{1B590A2D-4FC8-4B17-AE02-FB23D266EC49}" destId="{121F7804-CE72-4FFB-A25D-E3B8933EC78B}" srcOrd="9" destOrd="0" presId="urn:microsoft.com/office/officeart/2005/8/layout/radial6"/>
    <dgm:cxn modelId="{B117DC17-E65B-4734-BC14-211B4EC0803A}" type="presParOf" srcId="{1B590A2D-4FC8-4B17-AE02-FB23D266EC49}" destId="{2B503447-9A91-4A64-B977-10AC8F79ABA7}" srcOrd="10" destOrd="0" presId="urn:microsoft.com/office/officeart/2005/8/layout/radial6"/>
    <dgm:cxn modelId="{4ED6B1C2-0F3B-4DB3-AEB5-5ABDC1588430}" type="presParOf" srcId="{1B590A2D-4FC8-4B17-AE02-FB23D266EC49}" destId="{D005BFB8-8536-4C96-A1AC-5D1DF87EA123}" srcOrd="11" destOrd="0" presId="urn:microsoft.com/office/officeart/2005/8/layout/radial6"/>
    <dgm:cxn modelId="{325CCEB6-9861-449D-A6C7-C183FF99F794}" type="presParOf" srcId="{1B590A2D-4FC8-4B17-AE02-FB23D266EC49}" destId="{8463BA92-57CB-4812-B160-2FEAD14E81A5}" srcOrd="12" destOrd="0" presId="urn:microsoft.com/office/officeart/2005/8/layout/radial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33E8C6-8A46-4604-A899-5626777178E4}" type="doc">
      <dgm:prSet loTypeId="urn:microsoft.com/office/officeart/2005/8/layout/cycle8" loCatId="cycle" qsTypeId="urn:microsoft.com/office/officeart/2005/8/quickstyle/3d3" qsCatId="3D" csTypeId="urn:microsoft.com/office/officeart/2005/8/colors/colorful5" csCatId="colorful" phldr="1"/>
      <dgm:spPr/>
    </dgm:pt>
    <dgm:pt modelId="{B8142514-9FCC-44C6-B825-8AFC828B2284}">
      <dgm:prSet phldrT="[Text]" custT="1"/>
      <dgm:spPr/>
      <dgm:t>
        <a:bodyPr/>
        <a:lstStyle/>
        <a:p>
          <a:r>
            <a:rPr lang="en-US" sz="1250" b="1" dirty="0" err="1" smtClean="0"/>
            <a:t>Construir</a:t>
          </a:r>
          <a:r>
            <a:rPr lang="en-US" sz="1250" b="1" dirty="0" smtClean="0"/>
            <a:t> </a:t>
          </a:r>
          <a:r>
            <a:rPr lang="en-US" sz="1250" b="1" dirty="0" err="1" smtClean="0"/>
            <a:t>Relaciones</a:t>
          </a:r>
          <a:endParaRPr lang="en-US" sz="1250" b="1" dirty="0"/>
        </a:p>
      </dgm:t>
    </dgm:pt>
    <dgm:pt modelId="{A2217331-3295-489E-B991-6CE1837129B2}" type="parTrans" cxnId="{EF6E1269-ECB8-4EBC-9280-5FA5FA35A012}">
      <dgm:prSet/>
      <dgm:spPr/>
      <dgm:t>
        <a:bodyPr/>
        <a:lstStyle/>
        <a:p>
          <a:endParaRPr lang="en-US"/>
        </a:p>
      </dgm:t>
    </dgm:pt>
    <dgm:pt modelId="{813520F2-8BFD-4569-874D-EDC76128B55D}" type="sibTrans" cxnId="{EF6E1269-ECB8-4EBC-9280-5FA5FA35A012}">
      <dgm:prSet/>
      <dgm:spPr/>
      <dgm:t>
        <a:bodyPr/>
        <a:lstStyle/>
        <a:p>
          <a:endParaRPr lang="en-US"/>
        </a:p>
      </dgm:t>
    </dgm:pt>
    <dgm:pt modelId="{CCA2E123-9A37-4322-B86A-294CAD3130AD}">
      <dgm:prSet phldrT="[Text]" custT="1"/>
      <dgm:spPr/>
      <dgm:t>
        <a:bodyPr/>
        <a:lstStyle/>
        <a:p>
          <a:r>
            <a:rPr lang="en-US" sz="1000" b="1" dirty="0" err="1" smtClean="0"/>
            <a:t>Ensenar</a:t>
          </a:r>
          <a:r>
            <a:rPr lang="en-US" sz="1000" b="1" dirty="0" smtClean="0"/>
            <a:t> </a:t>
          </a:r>
          <a:r>
            <a:rPr lang="en-US" sz="1000" b="1" dirty="0" err="1" smtClean="0"/>
            <a:t>responsabilidades</a:t>
          </a:r>
          <a:endParaRPr lang="en-US" sz="1000" b="1" dirty="0"/>
        </a:p>
      </dgm:t>
    </dgm:pt>
    <dgm:pt modelId="{26DA1A87-C4FB-4C31-81D6-F44AC1A2BF73}" type="parTrans" cxnId="{1E1AF04D-94A8-4527-9B90-21B74A0553FD}">
      <dgm:prSet/>
      <dgm:spPr/>
      <dgm:t>
        <a:bodyPr/>
        <a:lstStyle/>
        <a:p>
          <a:endParaRPr lang="en-US"/>
        </a:p>
      </dgm:t>
    </dgm:pt>
    <dgm:pt modelId="{A5AA7936-24AD-41A2-836D-2A21C6EAC878}" type="sibTrans" cxnId="{1E1AF04D-94A8-4527-9B90-21B74A0553FD}">
      <dgm:prSet/>
      <dgm:spPr/>
      <dgm:t>
        <a:bodyPr/>
        <a:lstStyle/>
        <a:p>
          <a:endParaRPr lang="en-US"/>
        </a:p>
      </dgm:t>
    </dgm:pt>
    <dgm:pt modelId="{69593512-E2E0-45C0-B917-BEECEC3F574E}">
      <dgm:prSet phldrT="[Text]" custT="1"/>
      <dgm:spPr/>
      <dgm:t>
        <a:bodyPr/>
        <a:lstStyle/>
        <a:p>
          <a:r>
            <a:rPr lang="en-US" sz="1200" b="1" dirty="0" err="1" smtClean="0"/>
            <a:t>Curiosidad</a:t>
          </a:r>
          <a:endParaRPr lang="en-US" sz="1200" b="1" dirty="0"/>
        </a:p>
      </dgm:t>
    </dgm:pt>
    <dgm:pt modelId="{B6758E55-159F-40C6-8A15-00014B35274C}" type="parTrans" cxnId="{6787FB78-0456-4667-8BEB-D0A4282ED982}">
      <dgm:prSet/>
      <dgm:spPr/>
      <dgm:t>
        <a:bodyPr/>
        <a:lstStyle/>
        <a:p>
          <a:endParaRPr lang="en-US"/>
        </a:p>
      </dgm:t>
    </dgm:pt>
    <dgm:pt modelId="{ABDD9403-C036-47F3-9B98-0A6CDB7FD041}" type="sibTrans" cxnId="{6787FB78-0456-4667-8BEB-D0A4282ED982}">
      <dgm:prSet/>
      <dgm:spPr/>
      <dgm:t>
        <a:bodyPr/>
        <a:lstStyle/>
        <a:p>
          <a:endParaRPr lang="en-US"/>
        </a:p>
      </dgm:t>
    </dgm:pt>
    <dgm:pt modelId="{D096F969-8AD8-4D83-94C0-194D0E754AE4}">
      <dgm:prSet/>
      <dgm:spPr/>
      <dgm:t>
        <a:bodyPr/>
        <a:lstStyle/>
        <a:p>
          <a:endParaRPr lang="en-US"/>
        </a:p>
      </dgm:t>
    </dgm:pt>
    <dgm:pt modelId="{86ACBB4A-C94C-48AC-9287-E3E5D637ED27}" type="parTrans" cxnId="{F711740B-4FDC-48E5-9458-16DE8094A2E9}">
      <dgm:prSet/>
      <dgm:spPr/>
      <dgm:t>
        <a:bodyPr/>
        <a:lstStyle/>
        <a:p>
          <a:endParaRPr lang="en-US"/>
        </a:p>
      </dgm:t>
    </dgm:pt>
    <dgm:pt modelId="{4D92C5CF-D56B-49DB-ABFB-6FC801C03A69}" type="sibTrans" cxnId="{F711740B-4FDC-48E5-9458-16DE8094A2E9}">
      <dgm:prSet/>
      <dgm:spPr/>
      <dgm:t>
        <a:bodyPr/>
        <a:lstStyle/>
        <a:p>
          <a:endParaRPr lang="en-US"/>
        </a:p>
      </dgm:t>
    </dgm:pt>
    <dgm:pt modelId="{BE509948-D213-416C-9C40-3B2C1B61F7DA}">
      <dgm:prSet/>
      <dgm:spPr/>
      <dgm:t>
        <a:bodyPr/>
        <a:lstStyle/>
        <a:p>
          <a:endParaRPr lang="en-US"/>
        </a:p>
      </dgm:t>
    </dgm:pt>
    <dgm:pt modelId="{38636399-DDF7-43A8-8DAC-5DBABC0FD237}" type="parTrans" cxnId="{89462547-D834-49F5-85D9-69C7DDB36066}">
      <dgm:prSet/>
      <dgm:spPr/>
      <dgm:t>
        <a:bodyPr/>
        <a:lstStyle/>
        <a:p>
          <a:endParaRPr lang="en-US"/>
        </a:p>
      </dgm:t>
    </dgm:pt>
    <dgm:pt modelId="{0CDF8464-5F6D-4768-850E-4C54F3105536}" type="sibTrans" cxnId="{89462547-D834-49F5-85D9-69C7DDB36066}">
      <dgm:prSet/>
      <dgm:spPr/>
      <dgm:t>
        <a:bodyPr/>
        <a:lstStyle/>
        <a:p>
          <a:endParaRPr lang="en-US"/>
        </a:p>
      </dgm:t>
    </dgm:pt>
    <dgm:pt modelId="{F5EADB6C-4B63-43D3-8BE6-80C42B32DB49}" type="pres">
      <dgm:prSet presAssocID="{E933E8C6-8A46-4604-A899-5626777178E4}" presName="compositeShape" presStyleCnt="0">
        <dgm:presLayoutVars>
          <dgm:chMax val="7"/>
          <dgm:dir/>
          <dgm:resizeHandles val="exact"/>
        </dgm:presLayoutVars>
      </dgm:prSet>
      <dgm:spPr/>
    </dgm:pt>
    <dgm:pt modelId="{964125DD-C7CA-4911-9BFF-3CD5E7504825}" type="pres">
      <dgm:prSet presAssocID="{E933E8C6-8A46-4604-A899-5626777178E4}" presName="wedge1" presStyleLbl="node1" presStyleIdx="0" presStyleCnt="4" custScaleX="112333" custScaleY="98962"/>
      <dgm:spPr/>
      <dgm:t>
        <a:bodyPr/>
        <a:lstStyle/>
        <a:p>
          <a:endParaRPr lang="en-US"/>
        </a:p>
      </dgm:t>
    </dgm:pt>
    <dgm:pt modelId="{ED7633DB-6D7E-4F61-A96D-6BDB0CE3766D}" type="pres">
      <dgm:prSet presAssocID="{E933E8C6-8A46-4604-A899-5626777178E4}" presName="dummy1a" presStyleCnt="0"/>
      <dgm:spPr/>
    </dgm:pt>
    <dgm:pt modelId="{88CBA70C-80BB-4501-A994-C87C3BB64638}" type="pres">
      <dgm:prSet presAssocID="{E933E8C6-8A46-4604-A899-5626777178E4}" presName="dummy1b" presStyleCnt="0"/>
      <dgm:spPr/>
    </dgm:pt>
    <dgm:pt modelId="{2D130CE5-C947-4EA6-B9F4-EBAD2C818618}" type="pres">
      <dgm:prSet presAssocID="{E933E8C6-8A46-4604-A899-5626777178E4}" presName="wedge1Tx" presStyleLbl="node1" presStyleIdx="0" presStyleCnt="4">
        <dgm:presLayoutVars>
          <dgm:chMax val="0"/>
          <dgm:chPref val="0"/>
          <dgm:bulletEnabled val="1"/>
        </dgm:presLayoutVars>
      </dgm:prSet>
      <dgm:spPr/>
      <dgm:t>
        <a:bodyPr/>
        <a:lstStyle/>
        <a:p>
          <a:endParaRPr lang="en-US"/>
        </a:p>
      </dgm:t>
    </dgm:pt>
    <dgm:pt modelId="{4E02E328-CB23-4DCD-B0D7-C68D69BD9BED}" type="pres">
      <dgm:prSet presAssocID="{E933E8C6-8A46-4604-A899-5626777178E4}" presName="wedge2" presStyleLbl="node1" presStyleIdx="1" presStyleCnt="4" custScaleX="113934" custScaleY="109671"/>
      <dgm:spPr/>
      <dgm:t>
        <a:bodyPr/>
        <a:lstStyle/>
        <a:p>
          <a:endParaRPr lang="en-US"/>
        </a:p>
      </dgm:t>
    </dgm:pt>
    <dgm:pt modelId="{208307B6-3687-41B7-8DD4-48D86AF24B59}" type="pres">
      <dgm:prSet presAssocID="{E933E8C6-8A46-4604-A899-5626777178E4}" presName="dummy2a" presStyleCnt="0"/>
      <dgm:spPr/>
    </dgm:pt>
    <dgm:pt modelId="{81609C90-CD81-4C25-9B65-586228FA218D}" type="pres">
      <dgm:prSet presAssocID="{E933E8C6-8A46-4604-A899-5626777178E4}" presName="dummy2b" presStyleCnt="0"/>
      <dgm:spPr/>
    </dgm:pt>
    <dgm:pt modelId="{57FB77BC-3ED0-409A-B680-32BA59C9CC4A}" type="pres">
      <dgm:prSet presAssocID="{E933E8C6-8A46-4604-A899-5626777178E4}" presName="wedge2Tx" presStyleLbl="node1" presStyleIdx="1" presStyleCnt="4">
        <dgm:presLayoutVars>
          <dgm:chMax val="0"/>
          <dgm:chPref val="0"/>
          <dgm:bulletEnabled val="1"/>
        </dgm:presLayoutVars>
      </dgm:prSet>
      <dgm:spPr/>
      <dgm:t>
        <a:bodyPr/>
        <a:lstStyle/>
        <a:p>
          <a:endParaRPr lang="en-US"/>
        </a:p>
      </dgm:t>
    </dgm:pt>
    <dgm:pt modelId="{9217A4DB-AD1C-404B-AB6E-B2D0BBF0BECB}" type="pres">
      <dgm:prSet presAssocID="{E933E8C6-8A46-4604-A899-5626777178E4}" presName="wedge3" presStyleLbl="node1" presStyleIdx="2" presStyleCnt="4" custScaleX="114880" custScaleY="111211" custLinFactNeighborX="298" custLinFactNeighborY="-2525"/>
      <dgm:spPr/>
      <dgm:t>
        <a:bodyPr/>
        <a:lstStyle/>
        <a:p>
          <a:endParaRPr lang="en-US"/>
        </a:p>
      </dgm:t>
    </dgm:pt>
    <dgm:pt modelId="{24A0777C-160F-4E21-8E48-E61903595E2E}" type="pres">
      <dgm:prSet presAssocID="{E933E8C6-8A46-4604-A899-5626777178E4}" presName="dummy3a" presStyleCnt="0"/>
      <dgm:spPr/>
    </dgm:pt>
    <dgm:pt modelId="{96527E30-47C1-4C63-868F-2285E77D2FF8}" type="pres">
      <dgm:prSet presAssocID="{E933E8C6-8A46-4604-A899-5626777178E4}" presName="dummy3b" presStyleCnt="0"/>
      <dgm:spPr/>
    </dgm:pt>
    <dgm:pt modelId="{82786FD1-D549-4698-AF4D-BFBDA9ECCD2B}" type="pres">
      <dgm:prSet presAssocID="{E933E8C6-8A46-4604-A899-5626777178E4}" presName="wedge3Tx" presStyleLbl="node1" presStyleIdx="2" presStyleCnt="4">
        <dgm:presLayoutVars>
          <dgm:chMax val="0"/>
          <dgm:chPref val="0"/>
          <dgm:bulletEnabled val="1"/>
        </dgm:presLayoutVars>
      </dgm:prSet>
      <dgm:spPr/>
      <dgm:t>
        <a:bodyPr/>
        <a:lstStyle/>
        <a:p>
          <a:endParaRPr lang="en-US"/>
        </a:p>
      </dgm:t>
    </dgm:pt>
    <dgm:pt modelId="{9BAB8B09-AAA9-4F68-B9AC-4D2D918EB927}" type="pres">
      <dgm:prSet presAssocID="{E933E8C6-8A46-4604-A899-5626777178E4}" presName="wedge4" presStyleLbl="node1" presStyleIdx="3" presStyleCnt="4" custScaleX="113095" custScaleY="98948"/>
      <dgm:spPr/>
      <dgm:t>
        <a:bodyPr/>
        <a:lstStyle/>
        <a:p>
          <a:endParaRPr lang="en-US"/>
        </a:p>
      </dgm:t>
    </dgm:pt>
    <dgm:pt modelId="{DBA97F9F-68B2-4B0E-96E3-E1C8A89FAA2B}" type="pres">
      <dgm:prSet presAssocID="{E933E8C6-8A46-4604-A899-5626777178E4}" presName="dummy4a" presStyleCnt="0"/>
      <dgm:spPr/>
    </dgm:pt>
    <dgm:pt modelId="{30CB7C2A-4C8E-42E3-8069-0AC243130C15}" type="pres">
      <dgm:prSet presAssocID="{E933E8C6-8A46-4604-A899-5626777178E4}" presName="dummy4b" presStyleCnt="0"/>
      <dgm:spPr/>
    </dgm:pt>
    <dgm:pt modelId="{4A30C2F8-C84E-4D32-AD7B-AF167729EDF9}" type="pres">
      <dgm:prSet presAssocID="{E933E8C6-8A46-4604-A899-5626777178E4}" presName="wedge4Tx" presStyleLbl="node1" presStyleIdx="3" presStyleCnt="4">
        <dgm:presLayoutVars>
          <dgm:chMax val="0"/>
          <dgm:chPref val="0"/>
          <dgm:bulletEnabled val="1"/>
        </dgm:presLayoutVars>
      </dgm:prSet>
      <dgm:spPr/>
      <dgm:t>
        <a:bodyPr/>
        <a:lstStyle/>
        <a:p>
          <a:endParaRPr lang="en-US"/>
        </a:p>
      </dgm:t>
    </dgm:pt>
    <dgm:pt modelId="{394CA1E1-6A54-4A7A-88B5-D48609CFB1D7}" type="pres">
      <dgm:prSet presAssocID="{813520F2-8BFD-4569-874D-EDC76128B55D}" presName="arrowWedge1" presStyleLbl="fgSibTrans2D1" presStyleIdx="0" presStyleCnt="4" custLinFactNeighborX="13223" custLinFactNeighborY="-11597"/>
      <dgm:spPr/>
    </dgm:pt>
    <dgm:pt modelId="{85318FF9-D6F5-4621-8C90-70DC2EEE7873}" type="pres">
      <dgm:prSet presAssocID="{4D92C5CF-D56B-49DB-ABFB-6FC801C03A69}" presName="arrowWedge2" presStyleLbl="fgSibTrans2D1" presStyleIdx="1" presStyleCnt="4" custLinFactNeighborX="15210" custLinFactNeighborY="9913"/>
      <dgm:spPr/>
    </dgm:pt>
    <dgm:pt modelId="{1A9A23A1-5459-42EB-8190-59A8BFBBBF38}" type="pres">
      <dgm:prSet presAssocID="{A5AA7936-24AD-41A2-836D-2A21C6EAC878}" presName="arrowWedge3" presStyleLbl="fgSibTrans2D1" presStyleIdx="2" presStyleCnt="4" custLinFactNeighborX="-13583" custLinFactNeighborY="9913"/>
      <dgm:spPr/>
    </dgm:pt>
    <dgm:pt modelId="{31718648-0587-49F6-99FC-9349CAE96066}" type="pres">
      <dgm:prSet presAssocID="{ABDD9403-C036-47F3-9B98-0A6CDB7FD041}" presName="arrowWedge4" presStyleLbl="fgSibTrans2D1" presStyleIdx="3" presStyleCnt="4" custLinFactNeighborX="-11596" custLinFactNeighborY="-11597"/>
      <dgm:spPr/>
    </dgm:pt>
  </dgm:ptLst>
  <dgm:cxnLst>
    <dgm:cxn modelId="{26E47E62-2F42-4081-BE92-88F58808F0F4}" type="presOf" srcId="{E933E8C6-8A46-4604-A899-5626777178E4}" destId="{F5EADB6C-4B63-43D3-8BE6-80C42B32DB49}" srcOrd="0" destOrd="0" presId="urn:microsoft.com/office/officeart/2005/8/layout/cycle8"/>
    <dgm:cxn modelId="{639F9F2C-6AB3-4981-8C9F-5D35AF430D4C}" type="presOf" srcId="{CCA2E123-9A37-4322-B86A-294CAD3130AD}" destId="{82786FD1-D549-4698-AF4D-BFBDA9ECCD2B}" srcOrd="1" destOrd="0" presId="urn:microsoft.com/office/officeart/2005/8/layout/cycle8"/>
    <dgm:cxn modelId="{1A399F0E-4599-48C3-AA78-F84D63A14A4A}" type="presOf" srcId="{BE509948-D213-416C-9C40-3B2C1B61F7DA}" destId="{57FB77BC-3ED0-409A-B680-32BA59C9CC4A}" srcOrd="1" destOrd="1" presId="urn:microsoft.com/office/officeart/2005/8/layout/cycle8"/>
    <dgm:cxn modelId="{40C41B6E-577C-407C-8BAB-793ECFC25A57}" type="presOf" srcId="{D096F969-8AD8-4D83-94C0-194D0E754AE4}" destId="{57FB77BC-3ED0-409A-B680-32BA59C9CC4A}" srcOrd="1" destOrd="0" presId="urn:microsoft.com/office/officeart/2005/8/layout/cycle8"/>
    <dgm:cxn modelId="{D70CA058-C2C1-43B4-AB58-E7538FFE8187}" type="presOf" srcId="{B8142514-9FCC-44C6-B825-8AFC828B2284}" destId="{2D130CE5-C947-4EA6-B9F4-EBAD2C818618}" srcOrd="1" destOrd="0" presId="urn:microsoft.com/office/officeart/2005/8/layout/cycle8"/>
    <dgm:cxn modelId="{F711740B-4FDC-48E5-9458-16DE8094A2E9}" srcId="{E933E8C6-8A46-4604-A899-5626777178E4}" destId="{D096F969-8AD8-4D83-94C0-194D0E754AE4}" srcOrd="1" destOrd="0" parTransId="{86ACBB4A-C94C-48AC-9287-E3E5D637ED27}" sibTransId="{4D92C5CF-D56B-49DB-ABFB-6FC801C03A69}"/>
    <dgm:cxn modelId="{6356F1B0-EE04-4949-988B-C50969705E8E}" type="presOf" srcId="{69593512-E2E0-45C0-B917-BEECEC3F574E}" destId="{4A30C2F8-C84E-4D32-AD7B-AF167729EDF9}" srcOrd="1" destOrd="0" presId="urn:microsoft.com/office/officeart/2005/8/layout/cycle8"/>
    <dgm:cxn modelId="{EF6E1269-ECB8-4EBC-9280-5FA5FA35A012}" srcId="{E933E8C6-8A46-4604-A899-5626777178E4}" destId="{B8142514-9FCC-44C6-B825-8AFC828B2284}" srcOrd="0" destOrd="0" parTransId="{A2217331-3295-489E-B991-6CE1837129B2}" sibTransId="{813520F2-8BFD-4569-874D-EDC76128B55D}"/>
    <dgm:cxn modelId="{1E1AF04D-94A8-4527-9B90-21B74A0553FD}" srcId="{E933E8C6-8A46-4604-A899-5626777178E4}" destId="{CCA2E123-9A37-4322-B86A-294CAD3130AD}" srcOrd="2" destOrd="0" parTransId="{26DA1A87-C4FB-4C31-81D6-F44AC1A2BF73}" sibTransId="{A5AA7936-24AD-41A2-836D-2A21C6EAC878}"/>
    <dgm:cxn modelId="{CDA2829A-E5A6-4988-9D09-1F3A2BC40EEE}" type="presOf" srcId="{CCA2E123-9A37-4322-B86A-294CAD3130AD}" destId="{9217A4DB-AD1C-404B-AB6E-B2D0BBF0BECB}" srcOrd="0" destOrd="0" presId="urn:microsoft.com/office/officeart/2005/8/layout/cycle8"/>
    <dgm:cxn modelId="{6787FB78-0456-4667-8BEB-D0A4282ED982}" srcId="{E933E8C6-8A46-4604-A899-5626777178E4}" destId="{69593512-E2E0-45C0-B917-BEECEC3F574E}" srcOrd="3" destOrd="0" parTransId="{B6758E55-159F-40C6-8A15-00014B35274C}" sibTransId="{ABDD9403-C036-47F3-9B98-0A6CDB7FD041}"/>
    <dgm:cxn modelId="{3001521B-CEB6-42B6-B7F2-1413386287DA}" type="presOf" srcId="{B8142514-9FCC-44C6-B825-8AFC828B2284}" destId="{964125DD-C7CA-4911-9BFF-3CD5E7504825}" srcOrd="0" destOrd="0" presId="urn:microsoft.com/office/officeart/2005/8/layout/cycle8"/>
    <dgm:cxn modelId="{D6586DD4-9E43-4468-BAD0-64BC21B67F21}" type="presOf" srcId="{BE509948-D213-416C-9C40-3B2C1B61F7DA}" destId="{4E02E328-CB23-4DCD-B0D7-C68D69BD9BED}" srcOrd="0" destOrd="1" presId="urn:microsoft.com/office/officeart/2005/8/layout/cycle8"/>
    <dgm:cxn modelId="{E7BB8A7C-48B4-4214-9B25-8634971253E6}" type="presOf" srcId="{69593512-E2E0-45C0-B917-BEECEC3F574E}" destId="{9BAB8B09-AAA9-4F68-B9AC-4D2D918EB927}" srcOrd="0" destOrd="0" presId="urn:microsoft.com/office/officeart/2005/8/layout/cycle8"/>
    <dgm:cxn modelId="{89462547-D834-49F5-85D9-69C7DDB36066}" srcId="{D096F969-8AD8-4D83-94C0-194D0E754AE4}" destId="{BE509948-D213-416C-9C40-3B2C1B61F7DA}" srcOrd="0" destOrd="0" parTransId="{38636399-DDF7-43A8-8DAC-5DBABC0FD237}" sibTransId="{0CDF8464-5F6D-4768-850E-4C54F3105536}"/>
    <dgm:cxn modelId="{CD3A40F1-9815-4D8F-A128-1E88712D25BA}" type="presOf" srcId="{D096F969-8AD8-4D83-94C0-194D0E754AE4}" destId="{4E02E328-CB23-4DCD-B0D7-C68D69BD9BED}" srcOrd="0" destOrd="0" presId="urn:microsoft.com/office/officeart/2005/8/layout/cycle8"/>
    <dgm:cxn modelId="{459552BC-4A58-446E-801C-565DAEBFBD7B}" type="presParOf" srcId="{F5EADB6C-4B63-43D3-8BE6-80C42B32DB49}" destId="{964125DD-C7CA-4911-9BFF-3CD5E7504825}" srcOrd="0" destOrd="0" presId="urn:microsoft.com/office/officeart/2005/8/layout/cycle8"/>
    <dgm:cxn modelId="{313E58D8-BFE2-460F-AF3B-3EA73B6FA999}" type="presParOf" srcId="{F5EADB6C-4B63-43D3-8BE6-80C42B32DB49}" destId="{ED7633DB-6D7E-4F61-A96D-6BDB0CE3766D}" srcOrd="1" destOrd="0" presId="urn:microsoft.com/office/officeart/2005/8/layout/cycle8"/>
    <dgm:cxn modelId="{C460F8A7-44E9-48C4-88C6-16BCCEDE496A}" type="presParOf" srcId="{F5EADB6C-4B63-43D3-8BE6-80C42B32DB49}" destId="{88CBA70C-80BB-4501-A994-C87C3BB64638}" srcOrd="2" destOrd="0" presId="urn:microsoft.com/office/officeart/2005/8/layout/cycle8"/>
    <dgm:cxn modelId="{E704FBB9-A21F-449F-9E8A-9B46A35E6C7D}" type="presParOf" srcId="{F5EADB6C-4B63-43D3-8BE6-80C42B32DB49}" destId="{2D130CE5-C947-4EA6-B9F4-EBAD2C818618}" srcOrd="3" destOrd="0" presId="urn:microsoft.com/office/officeart/2005/8/layout/cycle8"/>
    <dgm:cxn modelId="{410937E3-DA3A-4D74-A293-B6B0B1DEF05F}" type="presParOf" srcId="{F5EADB6C-4B63-43D3-8BE6-80C42B32DB49}" destId="{4E02E328-CB23-4DCD-B0D7-C68D69BD9BED}" srcOrd="4" destOrd="0" presId="urn:microsoft.com/office/officeart/2005/8/layout/cycle8"/>
    <dgm:cxn modelId="{ED67C5EC-FC4A-494D-86F7-A16EFB3D147C}" type="presParOf" srcId="{F5EADB6C-4B63-43D3-8BE6-80C42B32DB49}" destId="{208307B6-3687-41B7-8DD4-48D86AF24B59}" srcOrd="5" destOrd="0" presId="urn:microsoft.com/office/officeart/2005/8/layout/cycle8"/>
    <dgm:cxn modelId="{49EF4795-B36F-4754-8546-7420FB454041}" type="presParOf" srcId="{F5EADB6C-4B63-43D3-8BE6-80C42B32DB49}" destId="{81609C90-CD81-4C25-9B65-586228FA218D}" srcOrd="6" destOrd="0" presId="urn:microsoft.com/office/officeart/2005/8/layout/cycle8"/>
    <dgm:cxn modelId="{0A9D2569-1C55-4FDB-8D54-B1BD9DC554B0}" type="presParOf" srcId="{F5EADB6C-4B63-43D3-8BE6-80C42B32DB49}" destId="{57FB77BC-3ED0-409A-B680-32BA59C9CC4A}" srcOrd="7" destOrd="0" presId="urn:microsoft.com/office/officeart/2005/8/layout/cycle8"/>
    <dgm:cxn modelId="{088DA63D-FEB2-4B68-9A8E-B125D332F2EB}" type="presParOf" srcId="{F5EADB6C-4B63-43D3-8BE6-80C42B32DB49}" destId="{9217A4DB-AD1C-404B-AB6E-B2D0BBF0BECB}" srcOrd="8" destOrd="0" presId="urn:microsoft.com/office/officeart/2005/8/layout/cycle8"/>
    <dgm:cxn modelId="{85B152B9-6CEF-46C3-9236-364097334E2D}" type="presParOf" srcId="{F5EADB6C-4B63-43D3-8BE6-80C42B32DB49}" destId="{24A0777C-160F-4E21-8E48-E61903595E2E}" srcOrd="9" destOrd="0" presId="urn:microsoft.com/office/officeart/2005/8/layout/cycle8"/>
    <dgm:cxn modelId="{C7CD1CE7-B92F-4763-827F-FAC671CACBB2}" type="presParOf" srcId="{F5EADB6C-4B63-43D3-8BE6-80C42B32DB49}" destId="{96527E30-47C1-4C63-868F-2285E77D2FF8}" srcOrd="10" destOrd="0" presId="urn:microsoft.com/office/officeart/2005/8/layout/cycle8"/>
    <dgm:cxn modelId="{E466D853-D4DF-47D7-9B28-739857742ADE}" type="presParOf" srcId="{F5EADB6C-4B63-43D3-8BE6-80C42B32DB49}" destId="{82786FD1-D549-4698-AF4D-BFBDA9ECCD2B}" srcOrd="11" destOrd="0" presId="urn:microsoft.com/office/officeart/2005/8/layout/cycle8"/>
    <dgm:cxn modelId="{649A75FB-0264-4E91-8562-43490112ACF1}" type="presParOf" srcId="{F5EADB6C-4B63-43D3-8BE6-80C42B32DB49}" destId="{9BAB8B09-AAA9-4F68-B9AC-4D2D918EB927}" srcOrd="12" destOrd="0" presId="urn:microsoft.com/office/officeart/2005/8/layout/cycle8"/>
    <dgm:cxn modelId="{163C098B-8964-4035-AF86-06E1D27AE640}" type="presParOf" srcId="{F5EADB6C-4B63-43D3-8BE6-80C42B32DB49}" destId="{DBA97F9F-68B2-4B0E-96E3-E1C8A89FAA2B}" srcOrd="13" destOrd="0" presId="urn:microsoft.com/office/officeart/2005/8/layout/cycle8"/>
    <dgm:cxn modelId="{4E889299-4461-4B56-800F-2CFC7303A139}" type="presParOf" srcId="{F5EADB6C-4B63-43D3-8BE6-80C42B32DB49}" destId="{30CB7C2A-4C8E-42E3-8069-0AC243130C15}" srcOrd="14" destOrd="0" presId="urn:microsoft.com/office/officeart/2005/8/layout/cycle8"/>
    <dgm:cxn modelId="{35F3240B-42EC-49E8-AD9A-4467763CB181}" type="presParOf" srcId="{F5EADB6C-4B63-43D3-8BE6-80C42B32DB49}" destId="{4A30C2F8-C84E-4D32-AD7B-AF167729EDF9}" srcOrd="15" destOrd="0" presId="urn:microsoft.com/office/officeart/2005/8/layout/cycle8"/>
    <dgm:cxn modelId="{510ACACB-547D-405B-AA38-C4C7D02DD529}" type="presParOf" srcId="{F5EADB6C-4B63-43D3-8BE6-80C42B32DB49}" destId="{394CA1E1-6A54-4A7A-88B5-D48609CFB1D7}" srcOrd="16" destOrd="0" presId="urn:microsoft.com/office/officeart/2005/8/layout/cycle8"/>
    <dgm:cxn modelId="{094E03B5-B2B1-4942-B2A4-FC8F5F30E2D5}" type="presParOf" srcId="{F5EADB6C-4B63-43D3-8BE6-80C42B32DB49}" destId="{85318FF9-D6F5-4621-8C90-70DC2EEE7873}" srcOrd="17" destOrd="0" presId="urn:microsoft.com/office/officeart/2005/8/layout/cycle8"/>
    <dgm:cxn modelId="{C9AF4C19-033C-4E02-A05F-BC0E53BBEF59}" type="presParOf" srcId="{F5EADB6C-4B63-43D3-8BE6-80C42B32DB49}" destId="{1A9A23A1-5459-42EB-8190-59A8BFBBBF38}" srcOrd="18" destOrd="0" presId="urn:microsoft.com/office/officeart/2005/8/layout/cycle8"/>
    <dgm:cxn modelId="{D730C0D2-F0BE-4342-A488-E1A18D7A4522}" type="presParOf" srcId="{F5EADB6C-4B63-43D3-8BE6-80C42B32DB49}" destId="{31718648-0587-49F6-99FC-9349CAE96066}" srcOrd="19" destOrd="0" presId="urn:microsoft.com/office/officeart/2005/8/layout/cycle8"/>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4DFDD72-4586-4083-853E-718F14773D81}" type="doc">
      <dgm:prSet loTypeId="urn:microsoft.com/office/officeart/2005/8/layout/pyramid4" loCatId="pyramid" qsTypeId="urn:microsoft.com/office/officeart/2005/8/quickstyle/simple1" qsCatId="simple" csTypeId="urn:microsoft.com/office/officeart/2005/8/colors/colorful1#1" csCatId="colorful" phldr="1"/>
      <dgm:spPr/>
      <dgm:t>
        <a:bodyPr/>
        <a:lstStyle/>
        <a:p>
          <a:endParaRPr lang="es-CO"/>
        </a:p>
      </dgm:t>
    </dgm:pt>
    <dgm:pt modelId="{2627F2AF-38EE-4743-A228-3F680670C37C}">
      <dgm:prSet/>
      <dgm:spPr/>
      <dgm:t>
        <a:bodyPr/>
        <a:lstStyle/>
        <a:p>
          <a:pPr rtl="0"/>
          <a:r>
            <a:rPr lang="es-CO" dirty="0" smtClean="0"/>
            <a:t>Emergente  </a:t>
          </a:r>
          <a:endParaRPr lang="es-CO" dirty="0"/>
        </a:p>
      </dgm:t>
    </dgm:pt>
    <dgm:pt modelId="{82A9EAF2-190B-43E9-9D26-599C3D59F979}" type="parTrans" cxnId="{FA7CC43A-BB92-46C0-9593-D048416BCC11}">
      <dgm:prSet/>
      <dgm:spPr/>
      <dgm:t>
        <a:bodyPr/>
        <a:lstStyle/>
        <a:p>
          <a:endParaRPr lang="es-CO"/>
        </a:p>
      </dgm:t>
    </dgm:pt>
    <dgm:pt modelId="{6953E834-0A60-419B-916D-20E157FF4CA9}" type="sibTrans" cxnId="{FA7CC43A-BB92-46C0-9593-D048416BCC11}">
      <dgm:prSet/>
      <dgm:spPr/>
      <dgm:t>
        <a:bodyPr/>
        <a:lstStyle/>
        <a:p>
          <a:endParaRPr lang="es-CO"/>
        </a:p>
      </dgm:t>
    </dgm:pt>
    <dgm:pt modelId="{87AE4958-73DE-40E3-ADB2-C487520AEFBE}">
      <dgm:prSet/>
      <dgm:spPr/>
      <dgm:t>
        <a:bodyPr/>
        <a:lstStyle/>
        <a:p>
          <a:pPr rtl="0"/>
          <a:r>
            <a:rPr lang="es-CO" dirty="0" smtClean="0"/>
            <a:t>Necesita apoyo </a:t>
          </a:r>
          <a:endParaRPr lang="es-CO" dirty="0"/>
        </a:p>
      </dgm:t>
    </dgm:pt>
    <dgm:pt modelId="{83B668D6-A415-4A64-A465-932B3A83C453}" type="parTrans" cxnId="{29BCF40A-93FF-45CA-B56F-28DA763A580F}">
      <dgm:prSet/>
      <dgm:spPr/>
      <dgm:t>
        <a:bodyPr/>
        <a:lstStyle/>
        <a:p>
          <a:endParaRPr lang="es-CO"/>
        </a:p>
      </dgm:t>
    </dgm:pt>
    <dgm:pt modelId="{13BF2DBD-06DC-4CA3-B1A9-B86A5309BFF6}" type="sibTrans" cxnId="{29BCF40A-93FF-45CA-B56F-28DA763A580F}">
      <dgm:prSet/>
      <dgm:spPr/>
      <dgm:t>
        <a:bodyPr/>
        <a:lstStyle/>
        <a:p>
          <a:endParaRPr lang="es-CO"/>
        </a:p>
      </dgm:t>
    </dgm:pt>
    <dgm:pt modelId="{C8C7ECB2-FDC3-400A-AEC7-CD6FD1B69797}">
      <dgm:prSet/>
      <dgm:spPr/>
      <dgm:t>
        <a:bodyPr/>
        <a:lstStyle/>
        <a:p>
          <a:r>
            <a:rPr lang="es-CO" dirty="0" smtClean="0"/>
            <a:t>Ayuda física</a:t>
          </a:r>
          <a:endParaRPr lang="es-CO" dirty="0"/>
        </a:p>
      </dgm:t>
    </dgm:pt>
    <dgm:pt modelId="{BA05511E-E73C-4D0C-AB3A-5DF696001C37}" type="parTrans" cxnId="{1613894A-6570-4437-90EA-D8A1E4B0613B}">
      <dgm:prSet/>
      <dgm:spPr/>
      <dgm:t>
        <a:bodyPr/>
        <a:lstStyle/>
        <a:p>
          <a:endParaRPr lang="es-CO"/>
        </a:p>
      </dgm:t>
    </dgm:pt>
    <dgm:pt modelId="{EF44957E-361B-4C36-9A16-B3C0D8494996}" type="sibTrans" cxnId="{1613894A-6570-4437-90EA-D8A1E4B0613B}">
      <dgm:prSet/>
      <dgm:spPr/>
      <dgm:t>
        <a:bodyPr/>
        <a:lstStyle/>
        <a:p>
          <a:endParaRPr lang="es-CO"/>
        </a:p>
      </dgm:t>
    </dgm:pt>
    <dgm:pt modelId="{8829C726-3581-4EEE-A536-5D3E392E4B13}">
      <dgm:prSet/>
      <dgm:spPr/>
      <dgm:t>
        <a:bodyPr/>
        <a:lstStyle/>
        <a:p>
          <a:r>
            <a:rPr lang="es-CO" dirty="0" smtClean="0"/>
            <a:t>Ayuda visual</a:t>
          </a:r>
          <a:endParaRPr lang="es-CO" dirty="0"/>
        </a:p>
      </dgm:t>
    </dgm:pt>
    <dgm:pt modelId="{919F55C0-52F4-42FA-9E82-0A901628B46B}" type="parTrans" cxnId="{95602AF0-A4D9-4917-9DAF-3AA3DCB9AE05}">
      <dgm:prSet/>
      <dgm:spPr/>
      <dgm:t>
        <a:bodyPr/>
        <a:lstStyle/>
        <a:p>
          <a:endParaRPr lang="es-CO"/>
        </a:p>
      </dgm:t>
    </dgm:pt>
    <dgm:pt modelId="{B0898718-D333-41E2-BDD9-10FF3517F615}" type="sibTrans" cxnId="{95602AF0-A4D9-4917-9DAF-3AA3DCB9AE05}">
      <dgm:prSet/>
      <dgm:spPr/>
      <dgm:t>
        <a:bodyPr/>
        <a:lstStyle/>
        <a:p>
          <a:endParaRPr lang="es-CO"/>
        </a:p>
      </dgm:t>
    </dgm:pt>
    <dgm:pt modelId="{39513571-E13C-45B7-A877-A68207FF4791}" type="pres">
      <dgm:prSet presAssocID="{64DFDD72-4586-4083-853E-718F14773D81}" presName="compositeShape" presStyleCnt="0">
        <dgm:presLayoutVars>
          <dgm:chMax val="9"/>
          <dgm:dir/>
          <dgm:resizeHandles val="exact"/>
        </dgm:presLayoutVars>
      </dgm:prSet>
      <dgm:spPr/>
      <dgm:t>
        <a:bodyPr/>
        <a:lstStyle/>
        <a:p>
          <a:endParaRPr lang="es-CO"/>
        </a:p>
      </dgm:t>
    </dgm:pt>
    <dgm:pt modelId="{AD9DE7D0-5A65-4C27-98D1-D48EDABF337F}" type="pres">
      <dgm:prSet presAssocID="{64DFDD72-4586-4083-853E-718F14773D81}" presName="triangle1" presStyleLbl="node1" presStyleIdx="0" presStyleCnt="4" custScaleY="54893" custLinFactNeighborX="-3876" custLinFactNeighborY="-26938">
        <dgm:presLayoutVars>
          <dgm:bulletEnabled val="1"/>
        </dgm:presLayoutVars>
      </dgm:prSet>
      <dgm:spPr/>
      <dgm:t>
        <a:bodyPr/>
        <a:lstStyle/>
        <a:p>
          <a:endParaRPr lang="es-CO"/>
        </a:p>
      </dgm:t>
    </dgm:pt>
    <dgm:pt modelId="{3CD37E0B-2549-4B5C-848E-6B2813FF622C}" type="pres">
      <dgm:prSet presAssocID="{64DFDD72-4586-4083-853E-718F14773D81}" presName="triangle2" presStyleLbl="node1" presStyleIdx="1" presStyleCnt="4" custScaleY="55006" custLinFactY="-15734" custLinFactNeighborX="-78464" custLinFactNeighborY="-100000">
        <dgm:presLayoutVars>
          <dgm:bulletEnabled val="1"/>
        </dgm:presLayoutVars>
      </dgm:prSet>
      <dgm:spPr/>
      <dgm:t>
        <a:bodyPr/>
        <a:lstStyle/>
        <a:p>
          <a:endParaRPr lang="es-CO"/>
        </a:p>
      </dgm:t>
    </dgm:pt>
    <dgm:pt modelId="{B3C98D1E-8C25-4857-BD58-1961C8480E6E}" type="pres">
      <dgm:prSet presAssocID="{64DFDD72-4586-4083-853E-718F14773D81}" presName="triangle3" presStyleLbl="node1" presStyleIdx="2" presStyleCnt="4" custScaleY="50823" custLinFactNeighborX="-1684" custLinFactNeighborY="-61199">
        <dgm:presLayoutVars>
          <dgm:bulletEnabled val="1"/>
        </dgm:presLayoutVars>
      </dgm:prSet>
      <dgm:spPr/>
      <dgm:t>
        <a:bodyPr/>
        <a:lstStyle/>
        <a:p>
          <a:endParaRPr lang="es-CO"/>
        </a:p>
      </dgm:t>
    </dgm:pt>
    <dgm:pt modelId="{4D14B56A-9F49-4AA0-9FC0-029F614B1F34}" type="pres">
      <dgm:prSet presAssocID="{64DFDD72-4586-4083-853E-718F14773D81}" presName="triangle4" presStyleLbl="node1" presStyleIdx="3" presStyleCnt="4" custScaleY="44633" custLinFactY="-17554" custLinFactNeighborX="70712" custLinFactNeighborY="-100000">
        <dgm:presLayoutVars>
          <dgm:bulletEnabled val="1"/>
        </dgm:presLayoutVars>
      </dgm:prSet>
      <dgm:spPr/>
      <dgm:t>
        <a:bodyPr/>
        <a:lstStyle/>
        <a:p>
          <a:endParaRPr lang="es-CO"/>
        </a:p>
      </dgm:t>
    </dgm:pt>
  </dgm:ptLst>
  <dgm:cxnLst>
    <dgm:cxn modelId="{FA7CC43A-BB92-46C0-9593-D048416BCC11}" srcId="{64DFDD72-4586-4083-853E-718F14773D81}" destId="{2627F2AF-38EE-4743-A228-3F680670C37C}" srcOrd="0" destOrd="0" parTransId="{82A9EAF2-190B-43E9-9D26-599C3D59F979}" sibTransId="{6953E834-0A60-419B-916D-20E157FF4CA9}"/>
    <dgm:cxn modelId="{1613894A-6570-4437-90EA-D8A1E4B0613B}" srcId="{64DFDD72-4586-4083-853E-718F14773D81}" destId="{C8C7ECB2-FDC3-400A-AEC7-CD6FD1B69797}" srcOrd="2" destOrd="0" parTransId="{BA05511E-E73C-4D0C-AB3A-5DF696001C37}" sibTransId="{EF44957E-361B-4C36-9A16-B3C0D8494996}"/>
    <dgm:cxn modelId="{95602AF0-A4D9-4917-9DAF-3AA3DCB9AE05}" srcId="{64DFDD72-4586-4083-853E-718F14773D81}" destId="{8829C726-3581-4EEE-A536-5D3E392E4B13}" srcOrd="3" destOrd="0" parTransId="{919F55C0-52F4-42FA-9E82-0A901628B46B}" sibTransId="{B0898718-D333-41E2-BDD9-10FF3517F615}"/>
    <dgm:cxn modelId="{693B049B-C510-46B8-96D5-4C31D2E895D2}" type="presOf" srcId="{C8C7ECB2-FDC3-400A-AEC7-CD6FD1B69797}" destId="{B3C98D1E-8C25-4857-BD58-1961C8480E6E}" srcOrd="0" destOrd="0" presId="urn:microsoft.com/office/officeart/2005/8/layout/pyramid4"/>
    <dgm:cxn modelId="{92E39196-1348-49C5-B16D-E7BB201A83EC}" type="presOf" srcId="{64DFDD72-4586-4083-853E-718F14773D81}" destId="{39513571-E13C-45B7-A877-A68207FF4791}" srcOrd="0" destOrd="0" presId="urn:microsoft.com/office/officeart/2005/8/layout/pyramid4"/>
    <dgm:cxn modelId="{A0A91CB9-0760-4B44-9D62-4D345F431711}" type="presOf" srcId="{8829C726-3581-4EEE-A536-5D3E392E4B13}" destId="{4D14B56A-9F49-4AA0-9FC0-029F614B1F34}" srcOrd="0" destOrd="0" presId="urn:microsoft.com/office/officeart/2005/8/layout/pyramid4"/>
    <dgm:cxn modelId="{5CBF9F36-8E14-4ABB-A5FF-23F169F9E377}" type="presOf" srcId="{2627F2AF-38EE-4743-A228-3F680670C37C}" destId="{AD9DE7D0-5A65-4C27-98D1-D48EDABF337F}" srcOrd="0" destOrd="0" presId="urn:microsoft.com/office/officeart/2005/8/layout/pyramid4"/>
    <dgm:cxn modelId="{6F7309D8-8B43-4B62-A014-AA83B25D46C8}" type="presOf" srcId="{87AE4958-73DE-40E3-ADB2-C487520AEFBE}" destId="{3CD37E0B-2549-4B5C-848E-6B2813FF622C}" srcOrd="0" destOrd="0" presId="urn:microsoft.com/office/officeart/2005/8/layout/pyramid4"/>
    <dgm:cxn modelId="{29BCF40A-93FF-45CA-B56F-28DA763A580F}" srcId="{64DFDD72-4586-4083-853E-718F14773D81}" destId="{87AE4958-73DE-40E3-ADB2-C487520AEFBE}" srcOrd="1" destOrd="0" parTransId="{83B668D6-A415-4A64-A465-932B3A83C453}" sibTransId="{13BF2DBD-06DC-4CA3-B1A9-B86A5309BFF6}"/>
    <dgm:cxn modelId="{D35D2F64-FE2D-4038-9938-57586FBCD4A9}" type="presParOf" srcId="{39513571-E13C-45B7-A877-A68207FF4791}" destId="{AD9DE7D0-5A65-4C27-98D1-D48EDABF337F}" srcOrd="0" destOrd="0" presId="urn:microsoft.com/office/officeart/2005/8/layout/pyramid4"/>
    <dgm:cxn modelId="{1A1F576F-103A-4DA3-B2D7-348ED83C90F8}" type="presParOf" srcId="{39513571-E13C-45B7-A877-A68207FF4791}" destId="{3CD37E0B-2549-4B5C-848E-6B2813FF622C}" srcOrd="1" destOrd="0" presId="urn:microsoft.com/office/officeart/2005/8/layout/pyramid4"/>
    <dgm:cxn modelId="{ABEE9514-84D1-4EAA-B834-9E2D4EE73490}" type="presParOf" srcId="{39513571-E13C-45B7-A877-A68207FF4791}" destId="{B3C98D1E-8C25-4857-BD58-1961C8480E6E}" srcOrd="2" destOrd="0" presId="urn:microsoft.com/office/officeart/2005/8/layout/pyramid4"/>
    <dgm:cxn modelId="{F0BAEB88-73B1-422A-85FF-D52687201E4C}" type="presParOf" srcId="{39513571-E13C-45B7-A877-A68207FF4791}" destId="{4D14B56A-9F49-4AA0-9FC0-029F614B1F34}" srcOrd="3" destOrd="0" presId="urn:microsoft.com/office/officeart/2005/8/layout/pyramid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486C3EB-5F17-4C2F-A2F0-0A4743DC2ADC}" type="doc">
      <dgm:prSet loTypeId="urn:microsoft.com/office/officeart/2005/8/layout/hList2#1" loCatId="list" qsTypeId="urn:microsoft.com/office/officeart/2005/8/quickstyle/simple1" qsCatId="simple" csTypeId="urn:microsoft.com/office/officeart/2005/8/colors/accent1_2" csCatId="accent1" phldr="1"/>
      <dgm:spPr/>
      <dgm:t>
        <a:bodyPr/>
        <a:lstStyle/>
        <a:p>
          <a:endParaRPr lang="es-CO"/>
        </a:p>
      </dgm:t>
    </dgm:pt>
    <dgm:pt modelId="{B2F57791-8A10-4481-8E6E-22BDE85D5866}">
      <dgm:prSet phldrT="[Text]"/>
      <dgm:spPr/>
      <dgm:t>
        <a:bodyPr/>
        <a:lstStyle/>
        <a:p>
          <a:endParaRPr lang="es-CO" dirty="0"/>
        </a:p>
      </dgm:t>
    </dgm:pt>
    <dgm:pt modelId="{018FC24D-B393-488C-A2B5-5C22B137D38C}" type="parTrans" cxnId="{46990033-979A-4AEF-BE47-334292838AB8}">
      <dgm:prSet/>
      <dgm:spPr/>
      <dgm:t>
        <a:bodyPr/>
        <a:lstStyle/>
        <a:p>
          <a:endParaRPr lang="es-CO"/>
        </a:p>
      </dgm:t>
    </dgm:pt>
    <dgm:pt modelId="{8C427095-8865-4AEA-B157-029B6CBE5C1E}" type="sibTrans" cxnId="{46990033-979A-4AEF-BE47-334292838AB8}">
      <dgm:prSet/>
      <dgm:spPr/>
      <dgm:t>
        <a:bodyPr/>
        <a:lstStyle/>
        <a:p>
          <a:endParaRPr lang="es-CO"/>
        </a:p>
      </dgm:t>
    </dgm:pt>
    <dgm:pt modelId="{07717BA4-63AC-4EDB-89DF-9CBB5DA9078C}">
      <dgm:prSet phldrT="[Text]"/>
      <dgm:spPr>
        <a:solidFill>
          <a:schemeClr val="accent6">
            <a:lumMod val="75000"/>
          </a:schemeClr>
        </a:solidFill>
      </dgm:spPr>
      <dgm:t>
        <a:bodyPr/>
        <a:lstStyle/>
        <a:p>
          <a:r>
            <a:rPr lang="es-CO" dirty="0" smtClean="0"/>
            <a:t>1 A 2 ANOS DE EDAD</a:t>
          </a:r>
          <a:endParaRPr lang="es-CO" dirty="0"/>
        </a:p>
      </dgm:t>
    </dgm:pt>
    <dgm:pt modelId="{BFE62BB1-8395-42D9-8BB2-2E482E2C3E78}" type="parTrans" cxnId="{86B2B49D-8C6A-4F73-99BF-F12F3EC6660C}">
      <dgm:prSet/>
      <dgm:spPr/>
      <dgm:t>
        <a:bodyPr/>
        <a:lstStyle/>
        <a:p>
          <a:endParaRPr lang="es-CO"/>
        </a:p>
      </dgm:t>
    </dgm:pt>
    <dgm:pt modelId="{1DEC5787-616E-4713-808F-D75E4FC6751F}" type="sibTrans" cxnId="{86B2B49D-8C6A-4F73-99BF-F12F3EC6660C}">
      <dgm:prSet/>
      <dgm:spPr/>
      <dgm:t>
        <a:bodyPr/>
        <a:lstStyle/>
        <a:p>
          <a:endParaRPr lang="es-CO"/>
        </a:p>
      </dgm:t>
    </dgm:pt>
    <dgm:pt modelId="{B3C491A1-1822-445D-BD18-37C56B6E5C87}">
      <dgm:prSet phldrT="[Text]"/>
      <dgm:spPr>
        <a:solidFill>
          <a:schemeClr val="accent2"/>
        </a:solidFill>
      </dgm:spPr>
      <dgm:t>
        <a:bodyPr/>
        <a:lstStyle/>
        <a:p>
          <a:endParaRPr lang="es-CO" dirty="0"/>
        </a:p>
      </dgm:t>
    </dgm:pt>
    <dgm:pt modelId="{C927A384-EDDE-46A3-A71B-6B2CE9ED57BA}" type="parTrans" cxnId="{0B3C7A20-B927-4654-AE83-8B22BEC8C6AA}">
      <dgm:prSet/>
      <dgm:spPr/>
      <dgm:t>
        <a:bodyPr/>
        <a:lstStyle/>
        <a:p>
          <a:endParaRPr lang="es-CO"/>
        </a:p>
      </dgm:t>
    </dgm:pt>
    <dgm:pt modelId="{4508931C-3B04-47AC-8320-45F2157280E6}" type="sibTrans" cxnId="{0B3C7A20-B927-4654-AE83-8B22BEC8C6AA}">
      <dgm:prSet/>
      <dgm:spPr/>
      <dgm:t>
        <a:bodyPr/>
        <a:lstStyle/>
        <a:p>
          <a:endParaRPr lang="es-CO"/>
        </a:p>
      </dgm:t>
    </dgm:pt>
    <dgm:pt modelId="{1FB95C93-12AE-4EBF-84D0-21FC1BED8382}">
      <dgm:prSet phldrT="[Text]"/>
      <dgm:spPr>
        <a:solidFill>
          <a:schemeClr val="accent6">
            <a:lumMod val="75000"/>
          </a:schemeClr>
        </a:solidFill>
      </dgm:spPr>
      <dgm:t>
        <a:bodyPr/>
        <a:lstStyle/>
        <a:p>
          <a:endParaRPr lang="es-CO" dirty="0"/>
        </a:p>
      </dgm:t>
    </dgm:pt>
    <dgm:pt modelId="{C8528722-3103-47A4-91F8-5EF1CBC79FB8}" type="parTrans" cxnId="{C545D1EC-A915-4AC3-A4DF-49D0311D1F5C}">
      <dgm:prSet/>
      <dgm:spPr/>
      <dgm:t>
        <a:bodyPr/>
        <a:lstStyle/>
        <a:p>
          <a:endParaRPr lang="es-CO"/>
        </a:p>
      </dgm:t>
    </dgm:pt>
    <dgm:pt modelId="{7AA02C14-3A6E-43B4-B8B1-9F3C5CD285AA}" type="sibTrans" cxnId="{C545D1EC-A915-4AC3-A4DF-49D0311D1F5C}">
      <dgm:prSet/>
      <dgm:spPr/>
      <dgm:t>
        <a:bodyPr/>
        <a:lstStyle/>
        <a:p>
          <a:endParaRPr lang="es-CO"/>
        </a:p>
      </dgm:t>
    </dgm:pt>
    <dgm:pt modelId="{6D8F4C80-6AB5-4693-8AE4-FB92A40D90E6}">
      <dgm:prSet phldrT="[Text]"/>
      <dgm:spPr>
        <a:solidFill>
          <a:schemeClr val="accent2"/>
        </a:solidFill>
      </dgm:spPr>
      <dgm:t>
        <a:bodyPr/>
        <a:lstStyle/>
        <a:p>
          <a:endParaRPr lang="es-CO" dirty="0"/>
        </a:p>
      </dgm:t>
    </dgm:pt>
    <dgm:pt modelId="{FC4DB24B-58DC-45DD-9B58-31E0C92D4556}" type="parTrans" cxnId="{A4D223FB-BCC5-4D3D-985E-468608A14F31}">
      <dgm:prSet/>
      <dgm:spPr/>
      <dgm:t>
        <a:bodyPr/>
        <a:lstStyle/>
        <a:p>
          <a:endParaRPr lang="es-CO"/>
        </a:p>
      </dgm:t>
    </dgm:pt>
    <dgm:pt modelId="{29945981-6B0B-4798-B2C3-6F3E6316242F}" type="sibTrans" cxnId="{A4D223FB-BCC5-4D3D-985E-468608A14F31}">
      <dgm:prSet/>
      <dgm:spPr/>
      <dgm:t>
        <a:bodyPr/>
        <a:lstStyle/>
        <a:p>
          <a:endParaRPr lang="es-CO"/>
        </a:p>
      </dgm:t>
    </dgm:pt>
    <dgm:pt modelId="{15A63DD7-1535-4C9D-9E71-EA1D4870FE47}">
      <dgm:prSet phldrT="[Text]"/>
      <dgm:spPr>
        <a:solidFill>
          <a:schemeClr val="accent2"/>
        </a:solidFill>
      </dgm:spPr>
      <dgm:t>
        <a:bodyPr/>
        <a:lstStyle/>
        <a:p>
          <a:r>
            <a:rPr lang="es-CO" dirty="0" smtClean="0"/>
            <a:t>O MESES A 1 ANO DE EDAD</a:t>
          </a:r>
          <a:endParaRPr lang="es-CO" dirty="0"/>
        </a:p>
      </dgm:t>
    </dgm:pt>
    <dgm:pt modelId="{964781B0-C7F0-419D-9143-26C7C865DCC3}" type="parTrans" cxnId="{8AAECA1D-1ADC-4EAE-9000-5C71A8752E25}">
      <dgm:prSet/>
      <dgm:spPr/>
      <dgm:t>
        <a:bodyPr/>
        <a:lstStyle/>
        <a:p>
          <a:endParaRPr lang="es-CO"/>
        </a:p>
      </dgm:t>
    </dgm:pt>
    <dgm:pt modelId="{5E2FD110-E819-4AEA-B621-F72A9E582D02}" type="sibTrans" cxnId="{8AAECA1D-1ADC-4EAE-9000-5C71A8752E25}">
      <dgm:prSet/>
      <dgm:spPr/>
      <dgm:t>
        <a:bodyPr/>
        <a:lstStyle/>
        <a:p>
          <a:endParaRPr lang="es-CO"/>
        </a:p>
      </dgm:t>
    </dgm:pt>
    <dgm:pt modelId="{7E509D19-1264-43A7-A5EA-4310A23BC27E}">
      <dgm:prSet/>
      <dgm:spPr>
        <a:solidFill>
          <a:srgbClr val="FFFF00"/>
        </a:solidFill>
      </dgm:spPr>
      <dgm:t>
        <a:bodyPr/>
        <a:lstStyle/>
        <a:p>
          <a:r>
            <a:rPr lang="es-CO" dirty="0" smtClean="0">
              <a:solidFill>
                <a:schemeClr val="tx1"/>
              </a:solidFill>
            </a:rPr>
            <a:t>2 A 3 ANOS DE EDAD </a:t>
          </a:r>
          <a:endParaRPr lang="es-CO" dirty="0">
            <a:solidFill>
              <a:schemeClr val="tx1"/>
            </a:solidFill>
          </a:endParaRPr>
        </a:p>
      </dgm:t>
    </dgm:pt>
    <dgm:pt modelId="{4EB91E4B-E02B-48ED-B6D4-BE3637DF62BD}" type="parTrans" cxnId="{78B21491-C451-47E3-949B-0ADDE74704CE}">
      <dgm:prSet/>
      <dgm:spPr/>
      <dgm:t>
        <a:bodyPr/>
        <a:lstStyle/>
        <a:p>
          <a:endParaRPr lang="es-CO"/>
        </a:p>
      </dgm:t>
    </dgm:pt>
    <dgm:pt modelId="{D29354D7-8D59-4D2C-B356-231D0257F5E6}" type="sibTrans" cxnId="{78B21491-C451-47E3-949B-0ADDE74704CE}">
      <dgm:prSet/>
      <dgm:spPr/>
      <dgm:t>
        <a:bodyPr/>
        <a:lstStyle/>
        <a:p>
          <a:endParaRPr lang="es-CO"/>
        </a:p>
      </dgm:t>
    </dgm:pt>
    <dgm:pt modelId="{52433D27-A4A7-43CB-A4C9-DE1920F2ABA4}">
      <dgm:prSet/>
      <dgm:spPr>
        <a:solidFill>
          <a:srgbClr val="FFFF00"/>
        </a:solidFill>
      </dgm:spPr>
      <dgm:t>
        <a:bodyPr/>
        <a:lstStyle/>
        <a:p>
          <a:endParaRPr lang="es-CO" dirty="0"/>
        </a:p>
      </dgm:t>
    </dgm:pt>
    <dgm:pt modelId="{BEB1D910-D8A7-4DBB-BF97-080E72592399}" type="parTrans" cxnId="{E1BDEE3B-27F3-4C1C-AF3C-AED34FB26006}">
      <dgm:prSet/>
      <dgm:spPr/>
      <dgm:t>
        <a:bodyPr/>
        <a:lstStyle/>
        <a:p>
          <a:endParaRPr lang="es-CO"/>
        </a:p>
      </dgm:t>
    </dgm:pt>
    <dgm:pt modelId="{55ABAF35-2085-493D-B087-5DD3DAB3FDF5}" type="sibTrans" cxnId="{E1BDEE3B-27F3-4C1C-AF3C-AED34FB26006}">
      <dgm:prSet/>
      <dgm:spPr/>
      <dgm:t>
        <a:bodyPr/>
        <a:lstStyle/>
        <a:p>
          <a:endParaRPr lang="es-CO"/>
        </a:p>
      </dgm:t>
    </dgm:pt>
    <dgm:pt modelId="{E4EBADB3-BE3E-44BE-B427-1FB05FF465D7}">
      <dgm:prSet phldrT="[Text]"/>
      <dgm:spPr/>
      <dgm:t>
        <a:bodyPr/>
        <a:lstStyle/>
        <a:p>
          <a:endParaRPr lang="es-CO" dirty="0"/>
        </a:p>
      </dgm:t>
    </dgm:pt>
    <dgm:pt modelId="{68A565A0-A618-44FA-92E1-61CEE99BE3E2}" type="sibTrans" cxnId="{3EB3F581-09B8-41F4-88E2-AC792B5DC274}">
      <dgm:prSet/>
      <dgm:spPr/>
      <dgm:t>
        <a:bodyPr/>
        <a:lstStyle/>
        <a:p>
          <a:endParaRPr lang="es-CO"/>
        </a:p>
      </dgm:t>
    </dgm:pt>
    <dgm:pt modelId="{A1EA00AD-4535-4E8E-975C-5608A79EE832}" type="parTrans" cxnId="{3EB3F581-09B8-41F4-88E2-AC792B5DC274}">
      <dgm:prSet/>
      <dgm:spPr/>
      <dgm:t>
        <a:bodyPr/>
        <a:lstStyle/>
        <a:p>
          <a:endParaRPr lang="es-CO"/>
        </a:p>
      </dgm:t>
    </dgm:pt>
    <dgm:pt modelId="{702D6502-FD5B-4956-9CD8-97C7A5FE4CF3}">
      <dgm:prSet phldrT="[Text]"/>
      <dgm:spPr>
        <a:solidFill>
          <a:schemeClr val="accent6">
            <a:lumMod val="75000"/>
          </a:schemeClr>
        </a:solidFill>
      </dgm:spPr>
      <dgm:t>
        <a:bodyPr/>
        <a:lstStyle/>
        <a:p>
          <a:endParaRPr lang="es-CO" dirty="0"/>
        </a:p>
      </dgm:t>
    </dgm:pt>
    <dgm:pt modelId="{0526DE4D-5B9E-4CCA-AE7B-CC44ECD8E502}" type="parTrans" cxnId="{E90BEE68-8C8A-4101-8693-8C6338E56B14}">
      <dgm:prSet/>
      <dgm:spPr/>
      <dgm:t>
        <a:bodyPr/>
        <a:lstStyle/>
        <a:p>
          <a:endParaRPr lang="es-CO"/>
        </a:p>
      </dgm:t>
    </dgm:pt>
    <dgm:pt modelId="{EF0EF9B9-D258-4B89-B198-1025AD489E85}" type="sibTrans" cxnId="{E90BEE68-8C8A-4101-8693-8C6338E56B14}">
      <dgm:prSet/>
      <dgm:spPr/>
      <dgm:t>
        <a:bodyPr/>
        <a:lstStyle/>
        <a:p>
          <a:endParaRPr lang="es-CO"/>
        </a:p>
      </dgm:t>
    </dgm:pt>
    <dgm:pt modelId="{40B63D9A-40FD-4C57-8554-DB9C2D2DD043}">
      <dgm:prSet phldrT="[Text]"/>
      <dgm:spPr>
        <a:solidFill>
          <a:schemeClr val="accent6">
            <a:lumMod val="75000"/>
          </a:schemeClr>
        </a:solidFill>
      </dgm:spPr>
      <dgm:t>
        <a:bodyPr/>
        <a:lstStyle/>
        <a:p>
          <a:endParaRPr lang="es-CO" dirty="0"/>
        </a:p>
      </dgm:t>
    </dgm:pt>
    <dgm:pt modelId="{784BE0EE-594C-4560-ADBB-EF4726810DA0}" type="parTrans" cxnId="{3E5A3920-2C63-4F65-911F-31D6E56A4EE7}">
      <dgm:prSet/>
      <dgm:spPr/>
      <dgm:t>
        <a:bodyPr/>
        <a:lstStyle/>
        <a:p>
          <a:endParaRPr lang="es-CO"/>
        </a:p>
      </dgm:t>
    </dgm:pt>
    <dgm:pt modelId="{DBF1B8E8-B0FD-4FA3-A0FA-D2F396C293F4}" type="sibTrans" cxnId="{3E5A3920-2C63-4F65-911F-31D6E56A4EE7}">
      <dgm:prSet/>
      <dgm:spPr/>
      <dgm:t>
        <a:bodyPr/>
        <a:lstStyle/>
        <a:p>
          <a:endParaRPr lang="es-CO"/>
        </a:p>
      </dgm:t>
    </dgm:pt>
    <dgm:pt modelId="{8227E8ED-653C-40B4-93D3-37C48F9B257D}">
      <dgm:prSet/>
      <dgm:spPr>
        <a:solidFill>
          <a:srgbClr val="FFFF00"/>
        </a:solidFill>
      </dgm:spPr>
      <dgm:t>
        <a:bodyPr/>
        <a:lstStyle/>
        <a:p>
          <a:endParaRPr lang="es-CO" dirty="0"/>
        </a:p>
      </dgm:t>
    </dgm:pt>
    <dgm:pt modelId="{C3EAFAC3-EF61-4CD2-9820-DCD05CF2964F}" type="sibTrans" cxnId="{FA3EECF8-66B6-422D-8622-A751DA6503C3}">
      <dgm:prSet/>
      <dgm:spPr/>
      <dgm:t>
        <a:bodyPr/>
        <a:lstStyle/>
        <a:p>
          <a:endParaRPr lang="es-CO"/>
        </a:p>
      </dgm:t>
    </dgm:pt>
    <dgm:pt modelId="{4CA07A62-F2B7-4C8F-AABD-DBC8864994B3}" type="parTrans" cxnId="{FA3EECF8-66B6-422D-8622-A751DA6503C3}">
      <dgm:prSet/>
      <dgm:spPr/>
      <dgm:t>
        <a:bodyPr/>
        <a:lstStyle/>
        <a:p>
          <a:endParaRPr lang="es-CO"/>
        </a:p>
      </dgm:t>
    </dgm:pt>
    <dgm:pt modelId="{15096647-C58D-496B-A8B3-20D240BDF702}">
      <dgm:prSet phldrT="[Text]" phldr="1"/>
      <dgm:spPr/>
      <dgm:t>
        <a:bodyPr/>
        <a:lstStyle/>
        <a:p>
          <a:endParaRPr lang="es-CO" dirty="0"/>
        </a:p>
      </dgm:t>
    </dgm:pt>
    <dgm:pt modelId="{D7151214-EBAA-466C-8D4C-F5A0294EF46A}" type="sibTrans" cxnId="{ECE08FA9-D76F-49A8-9EF1-AF0717F124B7}">
      <dgm:prSet/>
      <dgm:spPr/>
      <dgm:t>
        <a:bodyPr/>
        <a:lstStyle/>
        <a:p>
          <a:endParaRPr lang="es-CO"/>
        </a:p>
      </dgm:t>
    </dgm:pt>
    <dgm:pt modelId="{D0BD1B63-0917-4952-A3FF-CB2A91B0CA6F}" type="parTrans" cxnId="{ECE08FA9-D76F-49A8-9EF1-AF0717F124B7}">
      <dgm:prSet/>
      <dgm:spPr/>
      <dgm:t>
        <a:bodyPr/>
        <a:lstStyle/>
        <a:p>
          <a:endParaRPr lang="es-CO"/>
        </a:p>
      </dgm:t>
    </dgm:pt>
    <dgm:pt modelId="{6D519559-DD24-421B-8E9B-923C34B2AF2D}" type="pres">
      <dgm:prSet presAssocID="{6486C3EB-5F17-4C2F-A2F0-0A4743DC2ADC}" presName="linearFlow" presStyleCnt="0">
        <dgm:presLayoutVars>
          <dgm:dir/>
          <dgm:animLvl val="lvl"/>
          <dgm:resizeHandles/>
        </dgm:presLayoutVars>
      </dgm:prSet>
      <dgm:spPr/>
      <dgm:t>
        <a:bodyPr/>
        <a:lstStyle/>
        <a:p>
          <a:endParaRPr lang="es-CO"/>
        </a:p>
      </dgm:t>
    </dgm:pt>
    <dgm:pt modelId="{5A365C63-2D5B-4255-84F5-6DD33C5466F0}" type="pres">
      <dgm:prSet presAssocID="{B2F57791-8A10-4481-8E6E-22BDE85D5866}" presName="compositeNode" presStyleCnt="0">
        <dgm:presLayoutVars>
          <dgm:bulletEnabled val="1"/>
        </dgm:presLayoutVars>
      </dgm:prSet>
      <dgm:spPr/>
    </dgm:pt>
    <dgm:pt modelId="{F55D6B98-3D0A-43D2-9BF4-420644D58973}" type="pres">
      <dgm:prSet presAssocID="{B2F57791-8A10-4481-8E6E-22BDE85D5866}" presName="image" presStyleLbl="fgImgPlace1" presStyleIdx="0" presStyleCnt="3" custScaleX="89721" custScaleY="169517" custLinFactNeighborX="8574" custLinFactNeighborY="16194"/>
      <dgm:spPr>
        <a:blipFill rotWithShape="1">
          <a:blip xmlns:r="http://schemas.openxmlformats.org/officeDocument/2006/relationships" r:embed="rId1"/>
          <a:stretch>
            <a:fillRect/>
          </a:stretch>
        </a:blipFill>
      </dgm:spPr>
      <dgm:t>
        <a:bodyPr/>
        <a:lstStyle/>
        <a:p>
          <a:endParaRPr lang="es-CO"/>
        </a:p>
      </dgm:t>
    </dgm:pt>
    <dgm:pt modelId="{3D8D248D-CBC2-444A-9F75-2CEE242BBD05}" type="pres">
      <dgm:prSet presAssocID="{B2F57791-8A10-4481-8E6E-22BDE85D5866}" presName="childNode" presStyleLbl="node1" presStyleIdx="0" presStyleCnt="3" custScaleX="41370" custScaleY="67508" custLinFactNeighborX="-52436" custLinFactNeighborY="27302">
        <dgm:presLayoutVars>
          <dgm:bulletEnabled val="1"/>
        </dgm:presLayoutVars>
      </dgm:prSet>
      <dgm:spPr/>
      <dgm:t>
        <a:bodyPr/>
        <a:lstStyle/>
        <a:p>
          <a:endParaRPr lang="es-CO"/>
        </a:p>
      </dgm:t>
    </dgm:pt>
    <dgm:pt modelId="{8181AA4E-7991-41F6-B222-D7CBA1077216}" type="pres">
      <dgm:prSet presAssocID="{B2F57791-8A10-4481-8E6E-22BDE85D5866}" presName="parentNode" presStyleLbl="revTx" presStyleIdx="0" presStyleCnt="3">
        <dgm:presLayoutVars>
          <dgm:chMax val="0"/>
          <dgm:bulletEnabled val="1"/>
        </dgm:presLayoutVars>
      </dgm:prSet>
      <dgm:spPr/>
      <dgm:t>
        <a:bodyPr/>
        <a:lstStyle/>
        <a:p>
          <a:endParaRPr lang="es-CO"/>
        </a:p>
      </dgm:t>
    </dgm:pt>
    <dgm:pt modelId="{483384A3-1F32-41C0-A9CF-6769B3457266}" type="pres">
      <dgm:prSet presAssocID="{8C427095-8865-4AEA-B157-029B6CBE5C1E}" presName="sibTrans" presStyleCnt="0"/>
      <dgm:spPr/>
    </dgm:pt>
    <dgm:pt modelId="{9DEF6446-DB8F-4FBA-865E-224FBBB9E837}" type="pres">
      <dgm:prSet presAssocID="{E4EBADB3-BE3E-44BE-B427-1FB05FF465D7}" presName="compositeNode" presStyleCnt="0">
        <dgm:presLayoutVars>
          <dgm:bulletEnabled val="1"/>
        </dgm:presLayoutVars>
      </dgm:prSet>
      <dgm:spPr/>
    </dgm:pt>
    <dgm:pt modelId="{41DD954F-6F2E-4467-A39B-822BA3C45B5F}" type="pres">
      <dgm:prSet presAssocID="{E4EBADB3-BE3E-44BE-B427-1FB05FF465D7}" presName="image" presStyleLbl="fgImgPlace1" presStyleIdx="1" presStyleCnt="3" custScaleX="105072" custScaleY="176371" custLinFactX="-81664" custLinFactNeighborX="-100000" custLinFactNeighborY="18356"/>
      <dgm:spPr>
        <a:blipFill rotWithShape="1">
          <a:blip xmlns:r="http://schemas.openxmlformats.org/officeDocument/2006/relationships" r:embed="rId2"/>
          <a:stretch>
            <a:fillRect/>
          </a:stretch>
        </a:blipFill>
      </dgm:spPr>
      <dgm:t>
        <a:bodyPr/>
        <a:lstStyle/>
        <a:p>
          <a:endParaRPr lang="es-CO"/>
        </a:p>
      </dgm:t>
    </dgm:pt>
    <dgm:pt modelId="{4740F34F-6442-48C6-82D7-3680F545BBAF}" type="pres">
      <dgm:prSet presAssocID="{E4EBADB3-BE3E-44BE-B427-1FB05FF465D7}" presName="childNode" presStyleLbl="node1" presStyleIdx="1" presStyleCnt="3" custScaleX="40408" custScaleY="67872" custLinFactX="-20723" custLinFactNeighborX="-100000" custLinFactNeighborY="13970">
        <dgm:presLayoutVars>
          <dgm:bulletEnabled val="1"/>
        </dgm:presLayoutVars>
      </dgm:prSet>
      <dgm:spPr/>
      <dgm:t>
        <a:bodyPr/>
        <a:lstStyle/>
        <a:p>
          <a:endParaRPr lang="es-CO"/>
        </a:p>
      </dgm:t>
    </dgm:pt>
    <dgm:pt modelId="{6155DCC9-F168-4468-B850-19B80ED637F6}" type="pres">
      <dgm:prSet presAssocID="{E4EBADB3-BE3E-44BE-B427-1FB05FF465D7}" presName="parentNode" presStyleLbl="revTx" presStyleIdx="1" presStyleCnt="3">
        <dgm:presLayoutVars>
          <dgm:chMax val="0"/>
          <dgm:bulletEnabled val="1"/>
        </dgm:presLayoutVars>
      </dgm:prSet>
      <dgm:spPr/>
      <dgm:t>
        <a:bodyPr/>
        <a:lstStyle/>
        <a:p>
          <a:endParaRPr lang="es-CO"/>
        </a:p>
      </dgm:t>
    </dgm:pt>
    <dgm:pt modelId="{47FFE065-3E3C-4F99-876E-51D8C4AAA6D7}" type="pres">
      <dgm:prSet presAssocID="{68A565A0-A618-44FA-92E1-61CEE99BE3E2}" presName="sibTrans" presStyleCnt="0"/>
      <dgm:spPr/>
    </dgm:pt>
    <dgm:pt modelId="{06C4D9FC-EF3F-4CCB-9679-20F0AA2D8CCE}" type="pres">
      <dgm:prSet presAssocID="{15096647-C58D-496B-A8B3-20D240BDF702}" presName="compositeNode" presStyleCnt="0">
        <dgm:presLayoutVars>
          <dgm:bulletEnabled val="1"/>
        </dgm:presLayoutVars>
      </dgm:prSet>
      <dgm:spPr/>
    </dgm:pt>
    <dgm:pt modelId="{523895F0-99A7-410F-A111-B9D4186DE2B0}" type="pres">
      <dgm:prSet presAssocID="{15096647-C58D-496B-A8B3-20D240BDF702}" presName="image" presStyleLbl="fgImgPlace1" presStyleIdx="2" presStyleCnt="3" custScaleY="176950" custLinFactX="-156704" custLinFactNeighborX="-200000" custLinFactNeighborY="21114"/>
      <dgm:spPr>
        <a:blipFill rotWithShape="1">
          <a:blip xmlns:r="http://schemas.openxmlformats.org/officeDocument/2006/relationships" r:embed="rId3"/>
          <a:stretch>
            <a:fillRect/>
          </a:stretch>
        </a:blipFill>
      </dgm:spPr>
      <dgm:t>
        <a:bodyPr/>
        <a:lstStyle/>
        <a:p>
          <a:endParaRPr lang="es-CO"/>
        </a:p>
      </dgm:t>
    </dgm:pt>
    <dgm:pt modelId="{27F45D5F-735B-4452-9D87-A85E09E8E7D9}" type="pres">
      <dgm:prSet presAssocID="{15096647-C58D-496B-A8B3-20D240BDF702}" presName="childNode" presStyleLbl="node1" presStyleIdx="2" presStyleCnt="3" custScaleX="41536" custScaleY="68456" custLinFactX="-91013" custLinFactNeighborX="-100000" custLinFactNeighborY="17190">
        <dgm:presLayoutVars>
          <dgm:bulletEnabled val="1"/>
        </dgm:presLayoutVars>
      </dgm:prSet>
      <dgm:spPr/>
      <dgm:t>
        <a:bodyPr/>
        <a:lstStyle/>
        <a:p>
          <a:endParaRPr lang="es-CO"/>
        </a:p>
      </dgm:t>
    </dgm:pt>
    <dgm:pt modelId="{1C09F4F0-AE39-4FC0-9983-F63E8D7D9769}" type="pres">
      <dgm:prSet presAssocID="{15096647-C58D-496B-A8B3-20D240BDF702}" presName="parentNode" presStyleLbl="revTx" presStyleIdx="2" presStyleCnt="3" custFlipHor="0" custScaleX="46174" custScaleY="15942" custLinFactX="-459752" custLinFactNeighborX="-500000" custLinFactNeighborY="67665">
        <dgm:presLayoutVars>
          <dgm:chMax val="0"/>
          <dgm:bulletEnabled val="1"/>
        </dgm:presLayoutVars>
      </dgm:prSet>
      <dgm:spPr/>
      <dgm:t>
        <a:bodyPr/>
        <a:lstStyle/>
        <a:p>
          <a:endParaRPr lang="es-CO"/>
        </a:p>
      </dgm:t>
    </dgm:pt>
  </dgm:ptLst>
  <dgm:cxnLst>
    <dgm:cxn modelId="{D0F46460-DB6F-47CF-88D2-54D2BF51D3ED}" type="presOf" srcId="{6D8F4C80-6AB5-4693-8AE4-FB92A40D90E6}" destId="{3D8D248D-CBC2-444A-9F75-2CEE242BBD05}" srcOrd="0" destOrd="1" presId="urn:microsoft.com/office/officeart/2005/8/layout/hList2#1"/>
    <dgm:cxn modelId="{AB87A8FA-A32F-4503-8F3F-4C16520B87E7}" type="presOf" srcId="{6486C3EB-5F17-4C2F-A2F0-0A4743DC2ADC}" destId="{6D519559-DD24-421B-8E9B-923C34B2AF2D}" srcOrd="0" destOrd="0" presId="urn:microsoft.com/office/officeart/2005/8/layout/hList2#1"/>
    <dgm:cxn modelId="{0B3C7A20-B927-4654-AE83-8B22BEC8C6AA}" srcId="{B2F57791-8A10-4481-8E6E-22BDE85D5866}" destId="{B3C491A1-1822-445D-BD18-37C56B6E5C87}" srcOrd="0" destOrd="0" parTransId="{C927A384-EDDE-46A3-A71B-6B2CE9ED57BA}" sibTransId="{4508931C-3B04-47AC-8320-45F2157280E6}"/>
    <dgm:cxn modelId="{86B2B49D-8C6A-4F73-99BF-F12F3EC6660C}" srcId="{E4EBADB3-BE3E-44BE-B427-1FB05FF465D7}" destId="{07717BA4-63AC-4EDB-89DF-9CBB5DA9078C}" srcOrd="3" destOrd="0" parTransId="{BFE62BB1-8395-42D9-8BB2-2E482E2C3E78}" sibTransId="{1DEC5787-616E-4713-808F-D75E4FC6751F}"/>
    <dgm:cxn modelId="{8AAECA1D-1ADC-4EAE-9000-5C71A8752E25}" srcId="{B2F57791-8A10-4481-8E6E-22BDE85D5866}" destId="{15A63DD7-1535-4C9D-9E71-EA1D4870FE47}" srcOrd="2" destOrd="0" parTransId="{964781B0-C7F0-419D-9143-26C7C865DCC3}" sibTransId="{5E2FD110-E819-4AEA-B621-F72A9E582D02}"/>
    <dgm:cxn modelId="{E1BDEE3B-27F3-4C1C-AF3C-AED34FB26006}" srcId="{15096647-C58D-496B-A8B3-20D240BDF702}" destId="{52433D27-A4A7-43CB-A4C9-DE1920F2ABA4}" srcOrd="1" destOrd="0" parTransId="{BEB1D910-D8A7-4DBB-BF97-080E72592399}" sibTransId="{55ABAF35-2085-493D-B087-5DD3DAB3FDF5}"/>
    <dgm:cxn modelId="{E90BEE68-8C8A-4101-8693-8C6338E56B14}" srcId="{E4EBADB3-BE3E-44BE-B427-1FB05FF465D7}" destId="{702D6502-FD5B-4956-9CD8-97C7A5FE4CF3}" srcOrd="1" destOrd="0" parTransId="{0526DE4D-5B9E-4CCA-AE7B-CC44ECD8E502}" sibTransId="{EF0EF9B9-D258-4B89-B198-1025AD489E85}"/>
    <dgm:cxn modelId="{22F1BB45-5EF0-4C52-80DD-81EBCD36190F}" type="presOf" srcId="{8227E8ED-653C-40B4-93D3-37C48F9B257D}" destId="{27F45D5F-735B-4452-9D87-A85E09E8E7D9}" srcOrd="0" destOrd="0" presId="urn:microsoft.com/office/officeart/2005/8/layout/hList2#1"/>
    <dgm:cxn modelId="{FA3EECF8-66B6-422D-8622-A751DA6503C3}" srcId="{15096647-C58D-496B-A8B3-20D240BDF702}" destId="{8227E8ED-653C-40B4-93D3-37C48F9B257D}" srcOrd="0" destOrd="0" parTransId="{4CA07A62-F2B7-4C8F-AABD-DBC8864994B3}" sibTransId="{C3EAFAC3-EF61-4CD2-9820-DCD05CF2964F}"/>
    <dgm:cxn modelId="{3E5A3920-2C63-4F65-911F-31D6E56A4EE7}" srcId="{E4EBADB3-BE3E-44BE-B427-1FB05FF465D7}" destId="{40B63D9A-40FD-4C57-8554-DB9C2D2DD043}" srcOrd="2" destOrd="0" parTransId="{784BE0EE-594C-4560-ADBB-EF4726810DA0}" sibTransId="{DBF1B8E8-B0FD-4FA3-A0FA-D2F396C293F4}"/>
    <dgm:cxn modelId="{78B21491-C451-47E3-949B-0ADDE74704CE}" srcId="{15096647-C58D-496B-A8B3-20D240BDF702}" destId="{7E509D19-1264-43A7-A5EA-4310A23BC27E}" srcOrd="2" destOrd="0" parTransId="{4EB91E4B-E02B-48ED-B6D4-BE3637DF62BD}" sibTransId="{D29354D7-8D59-4D2C-B356-231D0257F5E6}"/>
    <dgm:cxn modelId="{1ED0DC70-38EE-4C2D-8A7E-27580F48979E}" type="presOf" srcId="{40B63D9A-40FD-4C57-8554-DB9C2D2DD043}" destId="{4740F34F-6442-48C6-82D7-3680F545BBAF}" srcOrd="0" destOrd="2" presId="urn:microsoft.com/office/officeart/2005/8/layout/hList2#1"/>
    <dgm:cxn modelId="{7521F114-F006-477A-9263-E0FB82C15E26}" type="presOf" srcId="{B3C491A1-1822-445D-BD18-37C56B6E5C87}" destId="{3D8D248D-CBC2-444A-9F75-2CEE242BBD05}" srcOrd="0" destOrd="0" presId="urn:microsoft.com/office/officeart/2005/8/layout/hList2#1"/>
    <dgm:cxn modelId="{C1C64F26-6CAF-46BA-837F-D7E3793F92EF}" type="presOf" srcId="{E4EBADB3-BE3E-44BE-B427-1FB05FF465D7}" destId="{6155DCC9-F168-4468-B850-19B80ED637F6}" srcOrd="0" destOrd="0" presId="urn:microsoft.com/office/officeart/2005/8/layout/hList2#1"/>
    <dgm:cxn modelId="{ECE08FA9-D76F-49A8-9EF1-AF0717F124B7}" srcId="{6486C3EB-5F17-4C2F-A2F0-0A4743DC2ADC}" destId="{15096647-C58D-496B-A8B3-20D240BDF702}" srcOrd="2" destOrd="0" parTransId="{D0BD1B63-0917-4952-A3FF-CB2A91B0CA6F}" sibTransId="{D7151214-EBAA-466C-8D4C-F5A0294EF46A}"/>
    <dgm:cxn modelId="{FAB0B283-DF78-43DD-A782-12EC5E489ECC}" type="presOf" srcId="{1FB95C93-12AE-4EBF-84D0-21FC1BED8382}" destId="{4740F34F-6442-48C6-82D7-3680F545BBAF}" srcOrd="0" destOrd="0" presId="urn:microsoft.com/office/officeart/2005/8/layout/hList2#1"/>
    <dgm:cxn modelId="{796F587D-10D6-4228-B7BE-5D74838B3FED}" type="presOf" srcId="{15096647-C58D-496B-A8B3-20D240BDF702}" destId="{1C09F4F0-AE39-4FC0-9983-F63E8D7D9769}" srcOrd="0" destOrd="0" presId="urn:microsoft.com/office/officeart/2005/8/layout/hList2#1"/>
    <dgm:cxn modelId="{F8ABD382-C559-4CA2-9424-22247F885B92}" type="presOf" srcId="{15A63DD7-1535-4C9D-9E71-EA1D4870FE47}" destId="{3D8D248D-CBC2-444A-9F75-2CEE242BBD05}" srcOrd="0" destOrd="2" presId="urn:microsoft.com/office/officeart/2005/8/layout/hList2#1"/>
    <dgm:cxn modelId="{34B982B0-C941-40D5-AD03-6128170E2915}" type="presOf" srcId="{07717BA4-63AC-4EDB-89DF-9CBB5DA9078C}" destId="{4740F34F-6442-48C6-82D7-3680F545BBAF}" srcOrd="0" destOrd="3" presId="urn:microsoft.com/office/officeart/2005/8/layout/hList2#1"/>
    <dgm:cxn modelId="{990E7FC6-A0EB-427C-84EC-A4380A59C478}" type="presOf" srcId="{7E509D19-1264-43A7-A5EA-4310A23BC27E}" destId="{27F45D5F-735B-4452-9D87-A85E09E8E7D9}" srcOrd="0" destOrd="2" presId="urn:microsoft.com/office/officeart/2005/8/layout/hList2#1"/>
    <dgm:cxn modelId="{3EB3F581-09B8-41F4-88E2-AC792B5DC274}" srcId="{6486C3EB-5F17-4C2F-A2F0-0A4743DC2ADC}" destId="{E4EBADB3-BE3E-44BE-B427-1FB05FF465D7}" srcOrd="1" destOrd="0" parTransId="{A1EA00AD-4535-4E8E-975C-5608A79EE832}" sibTransId="{68A565A0-A618-44FA-92E1-61CEE99BE3E2}"/>
    <dgm:cxn modelId="{A1FD1024-3341-4DAA-90FD-6F4C2BBF1E94}" type="presOf" srcId="{B2F57791-8A10-4481-8E6E-22BDE85D5866}" destId="{8181AA4E-7991-41F6-B222-D7CBA1077216}" srcOrd="0" destOrd="0" presId="urn:microsoft.com/office/officeart/2005/8/layout/hList2#1"/>
    <dgm:cxn modelId="{46990033-979A-4AEF-BE47-334292838AB8}" srcId="{6486C3EB-5F17-4C2F-A2F0-0A4743DC2ADC}" destId="{B2F57791-8A10-4481-8E6E-22BDE85D5866}" srcOrd="0" destOrd="0" parTransId="{018FC24D-B393-488C-A2B5-5C22B137D38C}" sibTransId="{8C427095-8865-4AEA-B157-029B6CBE5C1E}"/>
    <dgm:cxn modelId="{10168E08-0B35-45E3-99B3-CF31F6AFB3B9}" type="presOf" srcId="{52433D27-A4A7-43CB-A4C9-DE1920F2ABA4}" destId="{27F45D5F-735B-4452-9D87-A85E09E8E7D9}" srcOrd="0" destOrd="1" presId="urn:microsoft.com/office/officeart/2005/8/layout/hList2#1"/>
    <dgm:cxn modelId="{16CF9885-3E76-47E8-96C4-DCAF746349A4}" type="presOf" srcId="{702D6502-FD5B-4956-9CD8-97C7A5FE4CF3}" destId="{4740F34F-6442-48C6-82D7-3680F545BBAF}" srcOrd="0" destOrd="1" presId="urn:microsoft.com/office/officeart/2005/8/layout/hList2#1"/>
    <dgm:cxn modelId="{A4D223FB-BCC5-4D3D-985E-468608A14F31}" srcId="{B2F57791-8A10-4481-8E6E-22BDE85D5866}" destId="{6D8F4C80-6AB5-4693-8AE4-FB92A40D90E6}" srcOrd="1" destOrd="0" parTransId="{FC4DB24B-58DC-45DD-9B58-31E0C92D4556}" sibTransId="{29945981-6B0B-4798-B2C3-6F3E6316242F}"/>
    <dgm:cxn modelId="{C545D1EC-A915-4AC3-A4DF-49D0311D1F5C}" srcId="{E4EBADB3-BE3E-44BE-B427-1FB05FF465D7}" destId="{1FB95C93-12AE-4EBF-84D0-21FC1BED8382}" srcOrd="0" destOrd="0" parTransId="{C8528722-3103-47A4-91F8-5EF1CBC79FB8}" sibTransId="{7AA02C14-3A6E-43B4-B8B1-9F3C5CD285AA}"/>
    <dgm:cxn modelId="{A38B4EF0-B876-49AD-BB56-96F47E971D89}" type="presParOf" srcId="{6D519559-DD24-421B-8E9B-923C34B2AF2D}" destId="{5A365C63-2D5B-4255-84F5-6DD33C5466F0}" srcOrd="0" destOrd="0" presId="urn:microsoft.com/office/officeart/2005/8/layout/hList2#1"/>
    <dgm:cxn modelId="{3DF82247-C4D9-430B-96DE-CEC707607B07}" type="presParOf" srcId="{5A365C63-2D5B-4255-84F5-6DD33C5466F0}" destId="{F55D6B98-3D0A-43D2-9BF4-420644D58973}" srcOrd="0" destOrd="0" presId="urn:microsoft.com/office/officeart/2005/8/layout/hList2#1"/>
    <dgm:cxn modelId="{F2A8E826-90F8-45C6-806F-5D8D450769BB}" type="presParOf" srcId="{5A365C63-2D5B-4255-84F5-6DD33C5466F0}" destId="{3D8D248D-CBC2-444A-9F75-2CEE242BBD05}" srcOrd="1" destOrd="0" presId="urn:microsoft.com/office/officeart/2005/8/layout/hList2#1"/>
    <dgm:cxn modelId="{4BCEE94E-C643-4331-9E01-414B89F74814}" type="presParOf" srcId="{5A365C63-2D5B-4255-84F5-6DD33C5466F0}" destId="{8181AA4E-7991-41F6-B222-D7CBA1077216}" srcOrd="2" destOrd="0" presId="urn:microsoft.com/office/officeart/2005/8/layout/hList2#1"/>
    <dgm:cxn modelId="{E327FCF8-26A7-48E3-8117-419370FA353E}" type="presParOf" srcId="{6D519559-DD24-421B-8E9B-923C34B2AF2D}" destId="{483384A3-1F32-41C0-A9CF-6769B3457266}" srcOrd="1" destOrd="0" presId="urn:microsoft.com/office/officeart/2005/8/layout/hList2#1"/>
    <dgm:cxn modelId="{B30E7AD0-4AE6-48CB-B6DC-AE4CD9912A5A}" type="presParOf" srcId="{6D519559-DD24-421B-8E9B-923C34B2AF2D}" destId="{9DEF6446-DB8F-4FBA-865E-224FBBB9E837}" srcOrd="2" destOrd="0" presId="urn:microsoft.com/office/officeart/2005/8/layout/hList2#1"/>
    <dgm:cxn modelId="{37FF1E0A-5EA3-497B-B8AB-CFFBE1192EB3}" type="presParOf" srcId="{9DEF6446-DB8F-4FBA-865E-224FBBB9E837}" destId="{41DD954F-6F2E-4467-A39B-822BA3C45B5F}" srcOrd="0" destOrd="0" presId="urn:microsoft.com/office/officeart/2005/8/layout/hList2#1"/>
    <dgm:cxn modelId="{772776A3-C584-4950-A3CB-E209B652A2E0}" type="presParOf" srcId="{9DEF6446-DB8F-4FBA-865E-224FBBB9E837}" destId="{4740F34F-6442-48C6-82D7-3680F545BBAF}" srcOrd="1" destOrd="0" presId="urn:microsoft.com/office/officeart/2005/8/layout/hList2#1"/>
    <dgm:cxn modelId="{513FD368-4220-4370-BAF0-E11FE336B9BD}" type="presParOf" srcId="{9DEF6446-DB8F-4FBA-865E-224FBBB9E837}" destId="{6155DCC9-F168-4468-B850-19B80ED637F6}" srcOrd="2" destOrd="0" presId="urn:microsoft.com/office/officeart/2005/8/layout/hList2#1"/>
    <dgm:cxn modelId="{6D81A3D0-06BE-4543-8FE1-5F5F3991A044}" type="presParOf" srcId="{6D519559-DD24-421B-8E9B-923C34B2AF2D}" destId="{47FFE065-3E3C-4F99-876E-51D8C4AAA6D7}" srcOrd="3" destOrd="0" presId="urn:microsoft.com/office/officeart/2005/8/layout/hList2#1"/>
    <dgm:cxn modelId="{1FE37B3C-68F3-4F0F-90E1-A34B15A469CF}" type="presParOf" srcId="{6D519559-DD24-421B-8E9B-923C34B2AF2D}" destId="{06C4D9FC-EF3F-4CCB-9679-20F0AA2D8CCE}" srcOrd="4" destOrd="0" presId="urn:microsoft.com/office/officeart/2005/8/layout/hList2#1"/>
    <dgm:cxn modelId="{B5F0055E-D7E9-4363-AE1E-BC7FD06026B4}" type="presParOf" srcId="{06C4D9FC-EF3F-4CCB-9679-20F0AA2D8CCE}" destId="{523895F0-99A7-410F-A111-B9D4186DE2B0}" srcOrd="0" destOrd="0" presId="urn:microsoft.com/office/officeart/2005/8/layout/hList2#1"/>
    <dgm:cxn modelId="{15DA44C4-9394-433E-B481-53A77DF896F1}" type="presParOf" srcId="{06C4D9FC-EF3F-4CCB-9679-20F0AA2D8CCE}" destId="{27F45D5F-735B-4452-9D87-A85E09E8E7D9}" srcOrd="1" destOrd="0" presId="urn:microsoft.com/office/officeart/2005/8/layout/hList2#1"/>
    <dgm:cxn modelId="{5EC090F6-F38D-4D03-9691-F37AE2A30A27}" type="presParOf" srcId="{06C4D9FC-EF3F-4CCB-9679-20F0AA2D8CCE}" destId="{1C09F4F0-AE39-4FC0-9983-F63E8D7D9769}" srcOrd="2" destOrd="0" presId="urn:microsoft.com/office/officeart/2005/8/layout/h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463BA92-57CB-4812-B160-2FEAD14E81A5}">
      <dsp:nvSpPr>
        <dsp:cNvPr id="0" name=""/>
        <dsp:cNvSpPr/>
      </dsp:nvSpPr>
      <dsp:spPr>
        <a:xfrm>
          <a:off x="1378418" y="465540"/>
          <a:ext cx="3125428" cy="3125428"/>
        </a:xfrm>
        <a:prstGeom prst="blockArc">
          <a:avLst>
            <a:gd name="adj1" fmla="val 11030224"/>
            <a:gd name="adj2" fmla="val 16440875"/>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1F7804-CE72-4FFB-A25D-E3B8933EC78B}">
      <dsp:nvSpPr>
        <dsp:cNvPr id="0" name=""/>
        <dsp:cNvSpPr/>
      </dsp:nvSpPr>
      <dsp:spPr>
        <a:xfrm>
          <a:off x="1377711" y="475578"/>
          <a:ext cx="3125428" cy="3125428"/>
        </a:xfrm>
        <a:prstGeom prst="blockArc">
          <a:avLst>
            <a:gd name="adj1" fmla="val 5137456"/>
            <a:gd name="adj2" fmla="val 11052889"/>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69F4D4-25CA-4292-A398-02227AFC7F63}">
      <dsp:nvSpPr>
        <dsp:cNvPr id="0" name=""/>
        <dsp:cNvSpPr/>
      </dsp:nvSpPr>
      <dsp:spPr>
        <a:xfrm>
          <a:off x="1681859" y="482711"/>
          <a:ext cx="3125428" cy="3125428"/>
        </a:xfrm>
        <a:prstGeom prst="blockArc">
          <a:avLst>
            <a:gd name="adj1" fmla="val 21558242"/>
            <a:gd name="adj2" fmla="val 5823762"/>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F573093-F2E6-4F97-BDFD-01F014B56A36}">
      <dsp:nvSpPr>
        <dsp:cNvPr id="0" name=""/>
        <dsp:cNvSpPr/>
      </dsp:nvSpPr>
      <dsp:spPr>
        <a:xfrm>
          <a:off x="1681765" y="456587"/>
          <a:ext cx="3125428" cy="3125428"/>
        </a:xfrm>
        <a:prstGeom prst="blockArc">
          <a:avLst>
            <a:gd name="adj1" fmla="val 15756271"/>
            <a:gd name="adj2" fmla="val 17078"/>
            <a:gd name="adj3" fmla="val 464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536684-4BCD-4F2B-AE71-8D9233AF5BFF}">
      <dsp:nvSpPr>
        <dsp:cNvPr id="0" name=""/>
        <dsp:cNvSpPr/>
      </dsp:nvSpPr>
      <dsp:spPr>
        <a:xfrm>
          <a:off x="2328416" y="1312416"/>
          <a:ext cx="1439167" cy="14391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CO" sz="3200" kern="1200" dirty="0"/>
        </a:p>
      </dsp:txBody>
      <dsp:txXfrm>
        <a:off x="2328416" y="1312416"/>
        <a:ext cx="1439167" cy="1439167"/>
      </dsp:txXfrm>
    </dsp:sp>
    <dsp:sp modelId="{140CE7B4-002B-4150-BD15-1FA70F7A1416}">
      <dsp:nvSpPr>
        <dsp:cNvPr id="0" name=""/>
        <dsp:cNvSpPr/>
      </dsp:nvSpPr>
      <dsp:spPr>
        <a:xfrm>
          <a:off x="2544291" y="1843"/>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Realizar</a:t>
          </a:r>
          <a:r>
            <a:rPr lang="en-US" sz="1200" kern="1200" dirty="0" smtClean="0"/>
            <a:t> </a:t>
          </a:r>
          <a:r>
            <a:rPr lang="en-US" sz="1200" kern="1200" dirty="0" err="1" smtClean="0"/>
            <a:t>Preguntas</a:t>
          </a:r>
          <a:endParaRPr lang="es-CO" sz="1200" kern="1200" dirty="0"/>
        </a:p>
      </dsp:txBody>
      <dsp:txXfrm>
        <a:off x="2544291" y="1843"/>
        <a:ext cx="1007417" cy="1007417"/>
      </dsp:txXfrm>
    </dsp:sp>
    <dsp:sp modelId="{007AD9ED-3831-4005-AE4A-2D57235652BE}">
      <dsp:nvSpPr>
        <dsp:cNvPr id="0" name=""/>
        <dsp:cNvSpPr/>
      </dsp:nvSpPr>
      <dsp:spPr>
        <a:xfrm>
          <a:off x="4267200" y="1523176"/>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Colectar</a:t>
          </a:r>
          <a:r>
            <a:rPr lang="en-US" sz="1200" kern="1200" dirty="0" smtClean="0"/>
            <a:t> </a:t>
          </a:r>
          <a:r>
            <a:rPr lang="en-US" sz="1200" kern="1200" dirty="0" err="1" smtClean="0"/>
            <a:t>Informes</a:t>
          </a:r>
          <a:endParaRPr lang="es-CO" sz="1200" kern="1200" dirty="0"/>
        </a:p>
      </dsp:txBody>
      <dsp:txXfrm>
        <a:off x="4267200" y="1523176"/>
        <a:ext cx="1007417" cy="1007417"/>
      </dsp:txXfrm>
    </dsp:sp>
    <dsp:sp modelId="{B951497E-420F-4F9A-B35C-6D42E65ED00F}">
      <dsp:nvSpPr>
        <dsp:cNvPr id="0" name=""/>
        <dsp:cNvSpPr/>
      </dsp:nvSpPr>
      <dsp:spPr>
        <a:xfrm>
          <a:off x="2553180" y="3056582"/>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Interpretar</a:t>
          </a:r>
          <a:r>
            <a:rPr lang="en-US" sz="1200" kern="1200" dirty="0" smtClean="0"/>
            <a:t> </a:t>
          </a:r>
          <a:r>
            <a:rPr lang="en-US" sz="1200" kern="1200" dirty="0" err="1" smtClean="0"/>
            <a:t>Informes</a:t>
          </a:r>
          <a:endParaRPr lang="es-CO" sz="1200" kern="1200" dirty="0"/>
        </a:p>
      </dsp:txBody>
      <dsp:txXfrm>
        <a:off x="2553180" y="3056582"/>
        <a:ext cx="1007417" cy="1007417"/>
      </dsp:txXfrm>
    </dsp:sp>
    <dsp:sp modelId="{2B503447-9A91-4A64-B977-10AC8F79ABA7}">
      <dsp:nvSpPr>
        <dsp:cNvPr id="0" name=""/>
        <dsp:cNvSpPr/>
      </dsp:nvSpPr>
      <dsp:spPr>
        <a:xfrm>
          <a:off x="914398" y="1422396"/>
          <a:ext cx="1007417" cy="1007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err="1" smtClean="0"/>
            <a:t>Tomar</a:t>
          </a:r>
          <a:r>
            <a:rPr lang="en-US" sz="1200" kern="1200" dirty="0" smtClean="0"/>
            <a:t> </a:t>
          </a:r>
          <a:r>
            <a:rPr lang="en-US" sz="1200" kern="1200" dirty="0" err="1" smtClean="0"/>
            <a:t>Acciones</a:t>
          </a:r>
          <a:endParaRPr lang="es-CO" sz="1200" kern="1200" dirty="0"/>
        </a:p>
      </dsp:txBody>
      <dsp:txXfrm>
        <a:off x="914398" y="1422396"/>
        <a:ext cx="1007417" cy="100741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4125DD-C7CA-4911-9BFF-3CD5E7504825}">
      <dsp:nvSpPr>
        <dsp:cNvPr id="0" name=""/>
        <dsp:cNvSpPr/>
      </dsp:nvSpPr>
      <dsp:spPr>
        <a:xfrm>
          <a:off x="738933" y="171871"/>
          <a:ext cx="2887797" cy="2544062"/>
        </a:xfrm>
        <a:prstGeom prst="pie">
          <a:avLst>
            <a:gd name="adj1" fmla="val 16200000"/>
            <a:gd name="adj2" fmla="val 0"/>
          </a:avLst>
        </a:prstGeom>
        <a:solidFill>
          <a:schemeClr val="accent5">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55625">
            <a:lnSpc>
              <a:spcPct val="90000"/>
            </a:lnSpc>
            <a:spcBef>
              <a:spcPct val="0"/>
            </a:spcBef>
            <a:spcAft>
              <a:spcPct val="35000"/>
            </a:spcAft>
          </a:pPr>
          <a:r>
            <a:rPr lang="en-US" sz="1250" b="1" kern="1200" dirty="0" err="1" smtClean="0"/>
            <a:t>Construir</a:t>
          </a:r>
          <a:r>
            <a:rPr lang="en-US" sz="1250" b="1" kern="1200" dirty="0" smtClean="0"/>
            <a:t> </a:t>
          </a:r>
          <a:r>
            <a:rPr lang="en-US" sz="1250" b="1" kern="1200" dirty="0" err="1" smtClean="0"/>
            <a:t>Relaciones</a:t>
          </a:r>
          <a:endParaRPr lang="en-US" sz="1250" b="1" kern="1200" dirty="0"/>
        </a:p>
      </dsp:txBody>
      <dsp:txXfrm>
        <a:off x="2271872" y="699158"/>
        <a:ext cx="1065734" cy="696588"/>
      </dsp:txXfrm>
    </dsp:sp>
    <dsp:sp modelId="{4E02E328-CB23-4DCD-B0D7-C68D69BD9BED}">
      <dsp:nvSpPr>
        <dsp:cNvPr id="0" name=""/>
        <dsp:cNvSpPr/>
      </dsp:nvSpPr>
      <dsp:spPr>
        <a:xfrm>
          <a:off x="718354" y="120524"/>
          <a:ext cx="2928954" cy="2819363"/>
        </a:xfrm>
        <a:prstGeom prst="pie">
          <a:avLst>
            <a:gd name="adj1" fmla="val 0"/>
            <a:gd name="adj2" fmla="val 5400000"/>
          </a:avLst>
        </a:prstGeom>
        <a:solidFill>
          <a:schemeClr val="accent5">
            <a:hueOff val="-3311292"/>
            <a:satOff val="13270"/>
            <a:lumOff val="287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40" tIns="27940" rIns="27940" bIns="27940" numCol="1" spcCol="1270" anchor="t" anchorCtr="0">
          <a:noAutofit/>
        </a:bodyPr>
        <a:lstStyle/>
        <a:p>
          <a:pPr lvl="0" algn="l" defTabSz="977900">
            <a:lnSpc>
              <a:spcPct val="90000"/>
            </a:lnSpc>
            <a:spcBef>
              <a:spcPct val="0"/>
            </a:spcBef>
            <a:spcAft>
              <a:spcPct val="35000"/>
            </a:spcAft>
          </a:pPr>
          <a:endParaRPr lang="en-US" sz="2200" kern="1200"/>
        </a:p>
        <a:p>
          <a:pPr marL="171450" lvl="1" indent="-171450" algn="l" defTabSz="755650">
            <a:lnSpc>
              <a:spcPct val="90000"/>
            </a:lnSpc>
            <a:spcBef>
              <a:spcPct val="0"/>
            </a:spcBef>
            <a:spcAft>
              <a:spcPct val="15000"/>
            </a:spcAft>
            <a:buChar char="••"/>
          </a:pPr>
          <a:endParaRPr lang="en-US" sz="1700" kern="1200"/>
        </a:p>
      </dsp:txBody>
      <dsp:txXfrm>
        <a:off x="2273141" y="1583573"/>
        <a:ext cx="1080923" cy="771968"/>
      </dsp:txXfrm>
    </dsp:sp>
    <dsp:sp modelId="{9217A4DB-AD1C-404B-AB6E-B2D0BBF0BECB}">
      <dsp:nvSpPr>
        <dsp:cNvPr id="0" name=""/>
        <dsp:cNvSpPr/>
      </dsp:nvSpPr>
      <dsp:spPr>
        <a:xfrm>
          <a:off x="627551" y="35818"/>
          <a:ext cx="2953274" cy="2858953"/>
        </a:xfrm>
        <a:prstGeom prst="pie">
          <a:avLst>
            <a:gd name="adj1" fmla="val 5400000"/>
            <a:gd name="adj2" fmla="val 10800000"/>
          </a:avLst>
        </a:prstGeom>
        <a:solidFill>
          <a:schemeClr val="accent5">
            <a:hueOff val="-6622584"/>
            <a:satOff val="26541"/>
            <a:lumOff val="5752"/>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b="1" kern="1200" dirty="0" err="1" smtClean="0"/>
            <a:t>Ensenar</a:t>
          </a:r>
          <a:r>
            <a:rPr lang="en-US" sz="1000" b="1" kern="1200" dirty="0" smtClean="0"/>
            <a:t> </a:t>
          </a:r>
          <a:r>
            <a:rPr lang="en-US" sz="1000" b="1" kern="1200" dirty="0" err="1" smtClean="0"/>
            <a:t>responsabilidades</a:t>
          </a:r>
          <a:endParaRPr lang="en-US" sz="1000" b="1" kern="1200" dirty="0"/>
        </a:p>
      </dsp:txBody>
      <dsp:txXfrm>
        <a:off x="923230" y="1519411"/>
        <a:ext cx="1089898" cy="782808"/>
      </dsp:txXfrm>
    </dsp:sp>
    <dsp:sp modelId="{9BAB8B09-AAA9-4F68-B9AC-4D2D918EB927}">
      <dsp:nvSpPr>
        <dsp:cNvPr id="0" name=""/>
        <dsp:cNvSpPr/>
      </dsp:nvSpPr>
      <dsp:spPr>
        <a:xfrm>
          <a:off x="642834" y="172051"/>
          <a:ext cx="2907386" cy="2543702"/>
        </a:xfrm>
        <a:prstGeom prst="pie">
          <a:avLst>
            <a:gd name="adj1" fmla="val 10800000"/>
            <a:gd name="adj2" fmla="val 16200000"/>
          </a:avLst>
        </a:prstGeom>
        <a:solidFill>
          <a:schemeClr val="accent5">
            <a:hueOff val="-9933876"/>
            <a:satOff val="39811"/>
            <a:lumOff val="8628"/>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dirty="0" err="1" smtClean="0"/>
            <a:t>Curiosidad</a:t>
          </a:r>
          <a:endParaRPr lang="en-US" sz="1200" b="1" kern="1200" dirty="0"/>
        </a:p>
      </dsp:txBody>
      <dsp:txXfrm>
        <a:off x="933919" y="699264"/>
        <a:ext cx="1072963" cy="696490"/>
      </dsp:txXfrm>
    </dsp:sp>
    <dsp:sp modelId="{394CA1E1-6A54-4A7A-88B5-D48609CFB1D7}">
      <dsp:nvSpPr>
        <dsp:cNvPr id="0" name=""/>
        <dsp:cNvSpPr/>
      </dsp:nvSpPr>
      <dsp:spPr>
        <a:xfrm>
          <a:off x="1117839" y="-335467"/>
          <a:ext cx="2889029" cy="2889029"/>
        </a:xfrm>
        <a:prstGeom prst="circularArrow">
          <a:avLst>
            <a:gd name="adj1" fmla="val 5085"/>
            <a:gd name="adj2" fmla="val 327528"/>
            <a:gd name="adj3" fmla="val 21272472"/>
            <a:gd name="adj4" fmla="val 16200000"/>
            <a:gd name="adj5" fmla="val 5932"/>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85318FF9-D6F5-4621-8C90-70DC2EEE7873}">
      <dsp:nvSpPr>
        <dsp:cNvPr id="0" name=""/>
        <dsp:cNvSpPr/>
      </dsp:nvSpPr>
      <dsp:spPr>
        <a:xfrm>
          <a:off x="1174880" y="370171"/>
          <a:ext cx="2889029" cy="2889029"/>
        </a:xfrm>
        <a:prstGeom prst="circularArrow">
          <a:avLst>
            <a:gd name="adj1" fmla="val 5085"/>
            <a:gd name="adj2" fmla="val 327528"/>
            <a:gd name="adj3" fmla="val 5072472"/>
            <a:gd name="adj4" fmla="val 0"/>
            <a:gd name="adj5" fmla="val 5932"/>
          </a:avLst>
        </a:prstGeom>
        <a:solidFill>
          <a:schemeClr val="accent5">
            <a:hueOff val="-3311292"/>
            <a:satOff val="13270"/>
            <a:lumOff val="2876"/>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A9A23A1-5459-42EB-8190-59A8BFBBBF38}">
      <dsp:nvSpPr>
        <dsp:cNvPr id="0" name=""/>
        <dsp:cNvSpPr/>
      </dsp:nvSpPr>
      <dsp:spPr>
        <a:xfrm>
          <a:off x="264180" y="304925"/>
          <a:ext cx="2889029" cy="2889029"/>
        </a:xfrm>
        <a:prstGeom prst="circularArrow">
          <a:avLst>
            <a:gd name="adj1" fmla="val 5085"/>
            <a:gd name="adj2" fmla="val 327528"/>
            <a:gd name="adj3" fmla="val 10472472"/>
            <a:gd name="adj4" fmla="val 5400000"/>
            <a:gd name="adj5" fmla="val 5932"/>
          </a:avLst>
        </a:prstGeom>
        <a:solidFill>
          <a:schemeClr val="accent5">
            <a:hueOff val="-6622584"/>
            <a:satOff val="26541"/>
            <a:lumOff val="5752"/>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718648-0587-49F6-99FC-9349CAE96066}">
      <dsp:nvSpPr>
        <dsp:cNvPr id="0" name=""/>
        <dsp:cNvSpPr/>
      </dsp:nvSpPr>
      <dsp:spPr>
        <a:xfrm>
          <a:off x="314335" y="-335465"/>
          <a:ext cx="2889029" cy="2889029"/>
        </a:xfrm>
        <a:prstGeom prst="circularArrow">
          <a:avLst>
            <a:gd name="adj1" fmla="val 5085"/>
            <a:gd name="adj2" fmla="val 327528"/>
            <a:gd name="adj3" fmla="val 15872472"/>
            <a:gd name="adj4" fmla="val 10800000"/>
            <a:gd name="adj5" fmla="val 5932"/>
          </a:avLst>
        </a:prstGeom>
        <a:solidFill>
          <a:schemeClr val="accent5">
            <a:hueOff val="-9933876"/>
            <a:satOff val="39811"/>
            <a:lumOff val="8628"/>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D9DE7D0-5A65-4C27-98D1-D48EDABF337F}">
      <dsp:nvSpPr>
        <dsp:cNvPr id="0" name=""/>
        <dsp:cNvSpPr/>
      </dsp:nvSpPr>
      <dsp:spPr>
        <a:xfrm>
          <a:off x="3154490" y="0"/>
          <a:ext cx="2430809" cy="133434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smtClean="0"/>
            <a:t>Emergente  </a:t>
          </a:r>
          <a:endParaRPr lang="es-CO" sz="1600" kern="1200" dirty="0"/>
        </a:p>
      </dsp:txBody>
      <dsp:txXfrm>
        <a:off x="3154490" y="0"/>
        <a:ext cx="2430809" cy="1334344"/>
      </dsp:txXfrm>
    </dsp:sp>
    <dsp:sp modelId="{3CD37E0B-2549-4B5C-848E-6B2813FF622C}">
      <dsp:nvSpPr>
        <dsp:cNvPr id="0" name=""/>
        <dsp:cNvSpPr/>
      </dsp:nvSpPr>
      <dsp:spPr>
        <a:xfrm>
          <a:off x="125993" y="163708"/>
          <a:ext cx="2430809" cy="1337091"/>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CO" sz="1600" kern="1200" dirty="0" smtClean="0"/>
            <a:t>Necesita apoyo </a:t>
          </a:r>
          <a:endParaRPr lang="es-CO" sz="1600" kern="1200" dirty="0"/>
        </a:p>
      </dsp:txBody>
      <dsp:txXfrm>
        <a:off x="125993" y="163708"/>
        <a:ext cx="2430809" cy="1337091"/>
      </dsp:txXfrm>
    </dsp:sp>
    <dsp:sp modelId="{B3C98D1E-8C25-4857-BD58-1961C8480E6E}">
      <dsp:nvSpPr>
        <dsp:cNvPr id="0" name=""/>
        <dsp:cNvSpPr/>
      </dsp:nvSpPr>
      <dsp:spPr>
        <a:xfrm rot="10800000">
          <a:off x="3207773" y="1540191"/>
          <a:ext cx="2430809" cy="1235410"/>
        </a:xfrm>
        <a:prstGeom prst="triangl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Ayuda física</a:t>
          </a:r>
          <a:endParaRPr lang="es-CO" sz="1600" kern="1200" dirty="0"/>
        </a:p>
      </dsp:txBody>
      <dsp:txXfrm rot="10800000">
        <a:off x="3207773" y="1540191"/>
        <a:ext cx="2430809" cy="1235410"/>
      </dsp:txXfrm>
    </dsp:sp>
    <dsp:sp modelId="{4D14B56A-9F49-4AA0-9FC0-029F614B1F34}">
      <dsp:nvSpPr>
        <dsp:cNvPr id="0" name=""/>
        <dsp:cNvSpPr/>
      </dsp:nvSpPr>
      <dsp:spPr>
        <a:xfrm>
          <a:off x="6182987" y="245542"/>
          <a:ext cx="2430809" cy="1084943"/>
        </a:xfrm>
        <a:prstGeom prst="triangl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Ayuda visual</a:t>
          </a:r>
          <a:endParaRPr lang="es-CO" sz="1600" kern="1200" dirty="0"/>
        </a:p>
      </dsp:txBody>
      <dsp:txXfrm>
        <a:off x="6182987" y="245542"/>
        <a:ext cx="2430809" cy="108494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4.xml><?xml version="1.0" encoding="utf-8"?>
<dgm:layoutDef xmlns:dgm="http://schemas.openxmlformats.org/drawingml/2006/diagram" xmlns:a="http://schemas.openxmlformats.org/drawingml/2006/main" uniqueId="urn:microsoft.com/office/officeart/2005/8/layout/hList2#1">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s-CO"/>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DF8D73A-83FA-42B2-B8DD-9BA0706E8E6C}" type="datetimeFigureOut">
              <a:rPr lang="es-CO" smtClean="0"/>
              <a:pPr/>
              <a:t>29/11/2012</a:t>
            </a:fld>
            <a:endParaRPr lang="es-CO"/>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s-CO"/>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C427156-195F-4CAA-B978-FF6C8ED51D4C}" type="slidenum">
              <a:rPr lang="es-CO" smtClean="0"/>
              <a:pPr/>
              <a:t>‹#›</a:t>
            </a:fld>
            <a:endParaRPr lang="es-CO"/>
          </a:p>
        </p:txBody>
      </p:sp>
    </p:spTree>
    <p:extLst>
      <p:ext uri="{BB962C8B-B14F-4D97-AF65-F5344CB8AC3E}">
        <p14:creationId xmlns:p14="http://schemas.microsoft.com/office/powerpoint/2010/main" xmlns="" val="14435546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43B1F9C-C9DC-4099-AF2C-2CF468AC0017}" type="datetimeFigureOut">
              <a:rPr lang="en-US" smtClean="0"/>
              <a:pPr/>
              <a:t>11/29/2012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0CB031A-4841-4130-8886-D8120152DC88}" type="slidenum">
              <a:rPr lang="en-US" smtClean="0"/>
              <a:pPr/>
              <a:t>‹#›</a:t>
            </a:fld>
            <a:endParaRPr lang="en-US"/>
          </a:p>
        </p:txBody>
      </p:sp>
    </p:spTree>
    <p:extLst>
      <p:ext uri="{BB962C8B-B14F-4D97-AF65-F5344CB8AC3E}">
        <p14:creationId xmlns:p14="http://schemas.microsoft.com/office/powerpoint/2010/main" xmlns="" val="2745419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Observing with purpose and intention requires you to slow your pace &amp; let yourself be curious about children. Maintaining an attitude of wonder  about children means</a:t>
            </a:r>
            <a:r>
              <a:rPr lang="en-US" baseline="0" dirty="0" smtClean="0"/>
              <a:t> asking questions like “what is this child like”, &amp; How does this child respond in certain situations. Relationships with children &amp; their families are strengthened  through observing and connecting you to them. A R with C and F is a prerequisite to helping a C to grow &amp; learn. Respectful, sensitive, nurturing R’s require this kind of understanding by observation. Asking about their </a:t>
            </a:r>
            <a:r>
              <a:rPr lang="en-US" b="1" u="sng" baseline="0" dirty="0" smtClean="0"/>
              <a:t>D&amp;L</a:t>
            </a:r>
            <a:r>
              <a:rPr lang="en-US" baseline="0" dirty="0" smtClean="0"/>
              <a:t> leads to a deeper understanding and is the only way to teach responsively. Observing gives you the info needed to make decisions so you can respond to children thoughtfully rather than simply react. </a:t>
            </a:r>
            <a:r>
              <a:rPr lang="en-US" dirty="0" smtClean="0"/>
              <a:t> </a:t>
            </a:r>
            <a:r>
              <a:rPr lang="en-US" dirty="0" err="1" smtClean="0"/>
              <a:t>Childrens</a:t>
            </a:r>
            <a:r>
              <a:rPr lang="en-US" dirty="0" smtClean="0"/>
              <a:t> work samples should be included</a:t>
            </a:r>
            <a:r>
              <a:rPr lang="en-US" baseline="0" dirty="0" smtClean="0"/>
              <a:t> in their </a:t>
            </a:r>
            <a:r>
              <a:rPr lang="en-US" baseline="0" dirty="0" err="1" smtClean="0"/>
              <a:t>portfoliaoto</a:t>
            </a:r>
            <a:r>
              <a:rPr lang="en-US" baseline="0" dirty="0" smtClean="0"/>
              <a:t> document progress over time.</a:t>
            </a:r>
          </a:p>
          <a:p>
            <a:r>
              <a:rPr lang="en-US" b="1" u="sng" dirty="0"/>
              <a:t>Analysis is not just a formal process that you go through when reviewing obs. Amore useful &amp; responsive type of analysis is conducted “in the moment” </a:t>
            </a:r>
            <a:r>
              <a:rPr lang="en-US" dirty="0"/>
              <a:t>this process allows you to use what you have learned about a </a:t>
            </a:r>
            <a:r>
              <a:rPr lang="en-US" dirty="0" err="1"/>
              <a:t>c’s</a:t>
            </a:r>
            <a:r>
              <a:rPr lang="en-US" dirty="0"/>
              <a:t> interests and current level of functioning to respond in the moment.</a:t>
            </a:r>
          </a:p>
          <a:p>
            <a:pPr defTabSz="931774">
              <a:defRPr/>
            </a:pPr>
            <a:r>
              <a:rPr lang="en-US" b="1" u="sng" dirty="0"/>
              <a:t>How </a:t>
            </a:r>
            <a:r>
              <a:rPr lang="en-US" u="sng" dirty="0"/>
              <a:t>does this relate to imp D&amp;L and objectives? How do I scaffold this C’s Learning? </a:t>
            </a:r>
            <a:r>
              <a:rPr lang="en-US" dirty="0"/>
              <a:t>.  Evaluate C’s skills by </a:t>
            </a:r>
            <a:r>
              <a:rPr lang="en-US" dirty="0" err="1"/>
              <a:t>comaparing</a:t>
            </a:r>
            <a:r>
              <a:rPr lang="en-US" dirty="0"/>
              <a:t> them to research-based indicator of L&amp;D-</a:t>
            </a:r>
            <a:r>
              <a:rPr lang="en-US" u="sng" dirty="0"/>
              <a:t>Is this C making progress/How do this </a:t>
            </a:r>
            <a:r>
              <a:rPr lang="en-US" u="sng" dirty="0" err="1"/>
              <a:t>c’s</a:t>
            </a:r>
            <a:r>
              <a:rPr lang="en-US" u="sng" dirty="0"/>
              <a:t> skills and </a:t>
            </a:r>
            <a:r>
              <a:rPr lang="en-US" u="sng" dirty="0" err="1"/>
              <a:t>Beh</a:t>
            </a:r>
            <a:r>
              <a:rPr lang="en-US" u="sng" dirty="0"/>
              <a:t> compare to most C in this age </a:t>
            </a:r>
            <a:r>
              <a:rPr lang="en-US" u="sng" dirty="0" err="1"/>
              <a:t>gp</a:t>
            </a:r>
            <a:r>
              <a:rPr lang="en-US" u="sng" dirty="0"/>
              <a:t>? </a:t>
            </a:r>
            <a:r>
              <a:rPr lang="en-US" dirty="0"/>
              <a:t>PRACTICE</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  objectives that show different age spans for indicators.  If you look at objective 1 a and compare the bands to Objective</a:t>
            </a:r>
            <a:r>
              <a:rPr lang="en-US" baseline="0" dirty="0" smtClean="0"/>
              <a:t> 15 a</a:t>
            </a:r>
            <a:r>
              <a:rPr lang="en-US" dirty="0" smtClean="0"/>
              <a:t> You can see this .</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19</a:t>
            </a:fld>
            <a:endParaRPr lang="en-US"/>
          </a:p>
        </p:txBody>
      </p:sp>
    </p:spTree>
    <p:extLst>
      <p:ext uri="{BB962C8B-B14F-4D97-AF65-F5344CB8AC3E}">
        <p14:creationId xmlns:p14="http://schemas.microsoft.com/office/powerpoint/2010/main" xmlns="" val="2518766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Each child will have their own</a:t>
            </a:r>
            <a:r>
              <a:rPr lang="en-US" baseline="0" dirty="0" smtClean="0"/>
              <a:t> portfolio</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Objectives cover 4 major areas of development and the next 5 objectives are content areas-</a:t>
            </a:r>
            <a:r>
              <a:rPr lang="en-US" baseline="0" dirty="0" smtClean="0"/>
              <a:t> So are broken down into </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8</a:t>
            </a:fld>
            <a:endParaRPr lang="en-US"/>
          </a:p>
        </p:txBody>
      </p:sp>
    </p:spTree>
    <p:extLst>
      <p:ext uri="{BB962C8B-B14F-4D97-AF65-F5344CB8AC3E}">
        <p14:creationId xmlns:p14="http://schemas.microsoft.com/office/powerpoint/2010/main" xmlns="" val="2916424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dirty="0" smtClean="0"/>
              <a:t>Activity –groups of 4 or 5- Give slips of Developmental or</a:t>
            </a:r>
            <a:r>
              <a:rPr lang="en-US" baseline="0" dirty="0" smtClean="0"/>
              <a:t> content areas. Have group report objectives they would place in selected area. Then select objective and have them report dimensions they would think would be of value.</a:t>
            </a:r>
            <a:endParaRPr lang="en-US" dirty="0" smtClean="0"/>
          </a:p>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Dimensions break down the objectives where need to isolate skills and knowledge making it easier to identify or isolate the skill and consistently analyze</a:t>
            </a:r>
            <a:r>
              <a:rPr lang="en-US" baseline="0" dirty="0" smtClean="0"/>
              <a:t> the facts collected.</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is important to indicate not yet if the child is unable to demonstrate a skill even with support. This establishes a baseline for the</a:t>
            </a:r>
            <a:r>
              <a:rPr lang="en-US" baseline="0" dirty="0" smtClean="0"/>
              <a:t> child. We will be following growth and development over the infant/toddler/preschool/ K years. Look at an example looking at the progression Of D&amp;L for 1 </a:t>
            </a:r>
            <a:r>
              <a:rPr lang="en-US" baseline="0" dirty="0" err="1" smtClean="0"/>
              <a:t>obj</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Widely Held expectations</a:t>
            </a:r>
            <a:endParaRPr lang="en-US" dirty="0"/>
          </a:p>
        </p:txBody>
      </p:sp>
      <p:sp>
        <p:nvSpPr>
          <p:cNvPr id="4" name="Slide Number Placeholder 3"/>
          <p:cNvSpPr>
            <a:spLocks noGrp="1"/>
          </p:cNvSpPr>
          <p:nvPr>
            <p:ph type="sldNum" sz="quarter" idx="10"/>
          </p:nvPr>
        </p:nvSpPr>
        <p:spPr/>
        <p:txBody>
          <a:bodyPr/>
          <a:lstStyle/>
          <a:p>
            <a:fld id="{50CB031A-4841-4130-8886-D8120152DC88}"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2934AF-8702-4455-B16B-8556165487AD}" type="datetimeFigureOut">
              <a:rPr lang="en-US" smtClean="0"/>
              <a:pPr/>
              <a:t>11/29/2012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9001E9-9AB5-4B51-8924-FB6CC17EC8C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2934AF-8702-4455-B16B-8556165487AD}" type="datetimeFigureOut">
              <a:rPr lang="en-US" smtClean="0"/>
              <a:pPr/>
              <a:t>11/29/2012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9001E9-9AB5-4B51-8924-FB6CC17EC8C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hyperlink" Target="http://www.bing.com/images/search?q=3+a+4+years+pictures&amp;view=detail&amp;id=CDD3D3E80884A8C85F6D4781296AB66C225FF558" TargetMode="External"/><Relationship Id="rId13"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hyperlink" Target="http://www.bing.com/images/search?q=kindergarten+pictures&amp;view=detail&amp;id=D965FF9B10A5EA7AE529724F3EA4899CA121EF34"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23.jpeg"/><Relationship Id="rId5" Type="http://schemas.openxmlformats.org/officeDocument/2006/relationships/diagramQuickStyle" Target="../diagrams/quickStyle4.xml"/><Relationship Id="rId10" Type="http://schemas.openxmlformats.org/officeDocument/2006/relationships/hyperlink" Target="http://www.bing.com/images/search?q=4++a+5+years+pictures&amp;view=detail&amp;id=799C7C1277AB4A5E42C691C2706573D0C92B670E&amp;first=316" TargetMode="External"/><Relationship Id="rId4" Type="http://schemas.openxmlformats.org/officeDocument/2006/relationships/diagramLayout" Target="../diagrams/layout4.xml"/><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8ELC logo small.jpg"/>
          <p:cNvPicPr/>
          <p:nvPr/>
        </p:nvPicPr>
        <p:blipFill>
          <a:blip r:embed="rId4" cstate="print"/>
          <a:stretch>
            <a:fillRect/>
          </a:stretch>
        </p:blipFill>
        <p:spPr>
          <a:xfrm>
            <a:off x="8077200" y="228600"/>
            <a:ext cx="790575" cy="838200"/>
          </a:xfrm>
          <a:prstGeom prst="rect">
            <a:avLst/>
          </a:prstGeom>
        </p:spPr>
      </p:pic>
      <p:sp>
        <p:nvSpPr>
          <p:cNvPr id="3" name="TextBox 2"/>
          <p:cNvSpPr txBox="1"/>
          <p:nvPr/>
        </p:nvSpPr>
        <p:spPr>
          <a:xfrm>
            <a:off x="304800" y="1295400"/>
            <a:ext cx="8382000" cy="861774"/>
          </a:xfrm>
          <a:prstGeom prst="rect">
            <a:avLst/>
          </a:prstGeom>
          <a:noFill/>
        </p:spPr>
        <p:txBody>
          <a:bodyPr wrap="square" rtlCol="0">
            <a:spAutoFit/>
          </a:bodyPr>
          <a:lstStyle/>
          <a:p>
            <a:r>
              <a:rPr lang="en-US" sz="5000" dirty="0" smtClean="0"/>
              <a:t>Ense</a:t>
            </a:r>
            <a:r>
              <a:rPr lang="es-CO" sz="5000" dirty="0"/>
              <a:t>ñ</a:t>
            </a:r>
            <a:r>
              <a:rPr lang="en-US" sz="5000" dirty="0" smtClean="0"/>
              <a:t>ando Estrategias de Oro </a:t>
            </a:r>
            <a:endParaRPr lang="es-CO" sz="5000" dirty="0"/>
          </a:p>
        </p:txBody>
      </p:sp>
      <p:pic>
        <p:nvPicPr>
          <p:cNvPr id="8194" name="Picture 2" descr="Teaching Strategies GOLD">
            <a:hlinkClick r:id=""/>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876800" y="2455068"/>
            <a:ext cx="3048000" cy="2069307"/>
          </a:xfrm>
          <a:prstGeom prst="rect">
            <a:avLst/>
          </a:prstGeom>
          <a:noFill/>
          <a:extLst>
            <a:ext uri="{909E8E84-426E-40DD-AFC4-6F175D3DCCD1}">
              <a14:hiddenFill xmlns:a14="http://schemas.microsoft.com/office/drawing/2010/main" xmlns="">
                <a:solidFill>
                  <a:srgbClr val="FFFFFF"/>
                </a:solidFill>
              </a14:hiddenFill>
            </a:ext>
          </a:extLst>
        </p:spPr>
      </p:pic>
      <p:pic>
        <p:nvPicPr>
          <p:cNvPr id="8205" name="Picture 13" descr="http://t0.gstatic.com/images?q=tbn:ANd9GcS1TQzVsd2XEp3ll98r0RZBPWz5URDJmcBqp1l9oVnViAOISSLz0Q"/>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33400" y="2362200"/>
            <a:ext cx="2971800" cy="1857375"/>
          </a:xfrm>
          <a:prstGeom prst="rect">
            <a:avLst/>
          </a:prstGeom>
          <a:noFill/>
          <a:extLst>
            <a:ext uri="{909E8E84-426E-40DD-AFC4-6F175D3DCCD1}">
              <a14:hiddenFill xmlns:a14="http://schemas.microsoft.com/office/drawing/2010/main" xmlns="">
                <a:solidFill>
                  <a:srgbClr val="FFFFFF"/>
                </a:solidFill>
              </a14:hiddenFill>
            </a:ext>
          </a:extLst>
        </p:spPr>
      </p:pic>
    </p:spTree>
    <p:controls>
      <p:control spid="8210" name="HTMLHidden2" r:id="rId2" imgW="914400" imgH="76320"/>
    </p:controls>
    <p:extLst>
      <p:ext uri="{BB962C8B-B14F-4D97-AF65-F5344CB8AC3E}">
        <p14:creationId xmlns:p14="http://schemas.microsoft.com/office/powerpoint/2010/main" xmlns="" val="243210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8205"/>
                                        </p:tgtEl>
                                        <p:attrNameLst>
                                          <p:attrName>style.visibility</p:attrName>
                                        </p:attrNameLst>
                                      </p:cBhvr>
                                      <p:to>
                                        <p:strVal val="visible"/>
                                      </p:to>
                                    </p:set>
                                    <p:animEffect transition="in" filter="fade">
                                      <p:cBhvr>
                                        <p:cTn id="13" dur="1000"/>
                                        <p:tgtEl>
                                          <p:spTgt spid="8205"/>
                                        </p:tgtEl>
                                      </p:cBhvr>
                                    </p:animEffect>
                                    <p:anim calcmode="lin" valueType="num">
                                      <p:cBhvr>
                                        <p:cTn id="14" dur="1000" fill="hold"/>
                                        <p:tgtEl>
                                          <p:spTgt spid="8205"/>
                                        </p:tgtEl>
                                        <p:attrNameLst>
                                          <p:attrName>ppt_x</p:attrName>
                                        </p:attrNameLst>
                                      </p:cBhvr>
                                      <p:tavLst>
                                        <p:tav tm="0">
                                          <p:val>
                                            <p:strVal val="#ppt_x"/>
                                          </p:val>
                                        </p:tav>
                                        <p:tav tm="100000">
                                          <p:val>
                                            <p:strVal val="#ppt_x"/>
                                          </p:val>
                                        </p:tav>
                                      </p:tavLst>
                                    </p:anim>
                                    <p:anim calcmode="lin" valueType="num">
                                      <p:cBhvr>
                                        <p:cTn id="15" dur="1000" fill="hold"/>
                                        <p:tgtEl>
                                          <p:spTgt spid="820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8194"/>
                                        </p:tgtEl>
                                        <p:attrNameLst>
                                          <p:attrName>style.visibility</p:attrName>
                                        </p:attrNameLst>
                                      </p:cBhvr>
                                      <p:to>
                                        <p:strVal val="visible"/>
                                      </p:to>
                                    </p:set>
                                    <p:animEffect transition="in" filter="fade">
                                      <p:cBhvr>
                                        <p:cTn id="20" dur="1000"/>
                                        <p:tgtEl>
                                          <p:spTgt spid="8194"/>
                                        </p:tgtEl>
                                      </p:cBhvr>
                                    </p:animEffect>
                                    <p:anim calcmode="lin" valueType="num">
                                      <p:cBhvr>
                                        <p:cTn id="21" dur="1000" fill="hold"/>
                                        <p:tgtEl>
                                          <p:spTgt spid="8194"/>
                                        </p:tgtEl>
                                        <p:attrNameLst>
                                          <p:attrName>ppt_x</p:attrName>
                                        </p:attrNameLst>
                                      </p:cBhvr>
                                      <p:tavLst>
                                        <p:tav tm="0">
                                          <p:val>
                                            <p:strVal val="#ppt_x"/>
                                          </p:val>
                                        </p:tav>
                                        <p:tav tm="100000">
                                          <p:val>
                                            <p:strVal val="#ppt_x"/>
                                          </p:val>
                                        </p:tav>
                                      </p:tavLst>
                                    </p:anim>
                                    <p:anim calcmode="lin" valueType="num">
                                      <p:cBhvr>
                                        <p:cTn id="22" dur="1000" fill="hold"/>
                                        <p:tgtEl>
                                          <p:spTgt spid="81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194650" y="3886200"/>
            <a:ext cx="3886199" cy="1477328"/>
          </a:xfrm>
          <a:prstGeom prst="rect">
            <a:avLst/>
          </a:prstGeom>
          <a:noFill/>
        </p:spPr>
        <p:txBody>
          <a:bodyPr wrap="square" rtlCol="0">
            <a:spAutoFit/>
          </a:bodyPr>
          <a:lstStyle/>
          <a:p>
            <a:r>
              <a:rPr lang="en-US" i="1" dirty="0" smtClean="0"/>
              <a:t>Los objetivos </a:t>
            </a:r>
            <a:r>
              <a:rPr lang="en-US" i="1" dirty="0" err="1" smtClean="0"/>
              <a:t>ofrecen</a:t>
            </a:r>
            <a:r>
              <a:rPr lang="en-US" i="1" dirty="0" smtClean="0"/>
              <a:t> al proceso de </a:t>
            </a:r>
            <a:r>
              <a:rPr lang="en-US" i="1" dirty="0" err="1" smtClean="0"/>
              <a:t>evaluacion</a:t>
            </a:r>
            <a:r>
              <a:rPr lang="en-US" i="1" dirty="0" smtClean="0"/>
              <a:t> una </a:t>
            </a:r>
            <a:r>
              <a:rPr lang="en-US" i="1" dirty="0" err="1" smtClean="0"/>
              <a:t>estructura</a:t>
            </a:r>
            <a:r>
              <a:rPr lang="en-US" i="1" dirty="0" smtClean="0"/>
              <a:t> para que las </a:t>
            </a:r>
            <a:r>
              <a:rPr lang="en-US" i="1" dirty="0" err="1" smtClean="0"/>
              <a:t>maestras</a:t>
            </a:r>
            <a:r>
              <a:rPr lang="en-US" i="1" dirty="0" smtClean="0"/>
              <a:t> </a:t>
            </a:r>
            <a:r>
              <a:rPr lang="en-US" i="1" dirty="0" err="1" smtClean="0"/>
              <a:t>puedan</a:t>
            </a:r>
            <a:r>
              <a:rPr lang="en-US" i="1" dirty="0" smtClean="0"/>
              <a:t> </a:t>
            </a:r>
            <a:r>
              <a:rPr lang="en-US" i="1" dirty="0" err="1" smtClean="0"/>
              <a:t>organizar</a:t>
            </a:r>
            <a:r>
              <a:rPr lang="en-US" i="1" dirty="0" smtClean="0"/>
              <a:t> </a:t>
            </a:r>
            <a:r>
              <a:rPr lang="en-US" i="1" dirty="0" err="1" smtClean="0"/>
              <a:t>sus</a:t>
            </a:r>
            <a:r>
              <a:rPr lang="en-US" i="1" dirty="0"/>
              <a:t> </a:t>
            </a:r>
            <a:r>
              <a:rPr lang="en-US" i="1" dirty="0" err="1" smtClean="0"/>
              <a:t>observaciones</a:t>
            </a:r>
            <a:r>
              <a:rPr lang="en-US" i="1" dirty="0" smtClean="0"/>
              <a:t> </a:t>
            </a:r>
            <a:r>
              <a:rPr lang="en-US" i="1" dirty="0" err="1" smtClean="0"/>
              <a:t>animandolas</a:t>
            </a:r>
            <a:r>
              <a:rPr lang="en-US" i="1" dirty="0" smtClean="0"/>
              <a:t> a </a:t>
            </a:r>
            <a:r>
              <a:rPr lang="en-US" i="1" dirty="0" err="1" smtClean="0"/>
              <a:t>realizar</a:t>
            </a:r>
            <a:r>
              <a:rPr lang="en-US" i="1" dirty="0" smtClean="0"/>
              <a:t> una </a:t>
            </a:r>
            <a:r>
              <a:rPr lang="en-US" i="1" dirty="0" err="1" smtClean="0"/>
              <a:t>planeacion</a:t>
            </a:r>
            <a:r>
              <a:rPr lang="en-US" i="1" dirty="0" smtClean="0"/>
              <a:t> </a:t>
            </a:r>
            <a:r>
              <a:rPr lang="en-US" i="1" dirty="0" err="1" smtClean="0"/>
              <a:t>intencionada</a:t>
            </a:r>
            <a:r>
              <a:rPr lang="en-US" i="1" dirty="0" smtClean="0"/>
              <a:t>.</a:t>
            </a:r>
            <a:endParaRPr lang="en-US" i="1" dirty="0"/>
          </a:p>
        </p:txBody>
      </p:sp>
      <p:pic>
        <p:nvPicPr>
          <p:cNvPr id="5" name="Picture 4" descr="Look Insid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1" y="457200"/>
            <a:ext cx="4029074" cy="6172200"/>
          </a:xfrm>
          <a:prstGeom prst="rect">
            <a:avLst/>
          </a:prstGeom>
          <a:noFill/>
          <a:ln>
            <a:noFill/>
          </a:ln>
        </p:spPr>
      </p:pic>
      <p:sp>
        <p:nvSpPr>
          <p:cNvPr id="2" name="TextBox 1"/>
          <p:cNvSpPr txBox="1"/>
          <p:nvPr/>
        </p:nvSpPr>
        <p:spPr>
          <a:xfrm>
            <a:off x="457200" y="2362200"/>
            <a:ext cx="3276600" cy="923330"/>
          </a:xfrm>
          <a:prstGeom prst="rect">
            <a:avLst/>
          </a:prstGeom>
          <a:noFill/>
        </p:spPr>
        <p:txBody>
          <a:bodyPr wrap="square" rtlCol="0">
            <a:spAutoFit/>
          </a:bodyPr>
          <a:lstStyle/>
          <a:p>
            <a:r>
              <a:rPr lang="en-US" dirty="0" err="1" smtClean="0"/>
              <a:t>Objectivos</a:t>
            </a:r>
            <a:r>
              <a:rPr lang="en-US" dirty="0" smtClean="0"/>
              <a:t> </a:t>
            </a:r>
            <a:r>
              <a:rPr lang="en-US" dirty="0" err="1" smtClean="0"/>
              <a:t>para</a:t>
            </a:r>
            <a:r>
              <a:rPr lang="en-US" dirty="0" smtClean="0"/>
              <a:t> el </a:t>
            </a:r>
            <a:r>
              <a:rPr lang="en-US" dirty="0" err="1" smtClean="0"/>
              <a:t>Desarrollo</a:t>
            </a:r>
            <a:r>
              <a:rPr lang="en-US" dirty="0" smtClean="0"/>
              <a:t> y </a:t>
            </a:r>
            <a:r>
              <a:rPr lang="en-US" dirty="0" err="1" smtClean="0"/>
              <a:t>Aprendizaje</a:t>
            </a:r>
            <a:r>
              <a:rPr lang="en-US" dirty="0" smtClean="0"/>
              <a:t> del </a:t>
            </a:r>
            <a:r>
              <a:rPr lang="en-US" dirty="0" err="1" smtClean="0"/>
              <a:t>nacimiento</a:t>
            </a:r>
            <a:r>
              <a:rPr lang="en-US" dirty="0" smtClean="0"/>
              <a:t> al </a:t>
            </a:r>
            <a:r>
              <a:rPr lang="en-US" dirty="0" err="1" smtClean="0"/>
              <a:t>Jardin</a:t>
            </a:r>
            <a:r>
              <a:rPr lang="en-US" dirty="0" smtClean="0"/>
              <a:t> </a:t>
            </a:r>
            <a:r>
              <a:rPr lang="en-US" dirty="0" err="1" smtClean="0"/>
              <a:t>Infantil</a:t>
            </a:r>
            <a:r>
              <a:rPr lang="en-US" dirty="0" smtClean="0"/>
              <a:t>.</a:t>
            </a:r>
            <a:endParaRPr lang="es-CO"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sz="4900" dirty="0" smtClean="0"/>
              <a:t>Dos </a:t>
            </a:r>
            <a:r>
              <a:rPr lang="en-US" sz="4900" dirty="0"/>
              <a:t>P</a:t>
            </a:r>
            <a:r>
              <a:rPr lang="en-US" sz="4900" dirty="0" smtClean="0"/>
              <a:t>reguntas </a:t>
            </a:r>
            <a:r>
              <a:rPr lang="en-US" sz="4900" dirty="0" err="1"/>
              <a:t>que</a:t>
            </a:r>
            <a:r>
              <a:rPr lang="en-US" sz="4900" dirty="0"/>
              <a:t> </a:t>
            </a:r>
            <a:r>
              <a:rPr lang="en-US" sz="4900" dirty="0" smtClean="0"/>
              <a:t> </a:t>
            </a:r>
            <a:br>
              <a:rPr lang="en-US" sz="4900" dirty="0" smtClean="0"/>
            </a:br>
            <a:r>
              <a:rPr lang="en-US" sz="4900" dirty="0" smtClean="0"/>
              <a:t>                 </a:t>
            </a:r>
            <a:r>
              <a:rPr lang="en-US" sz="4900" dirty="0" err="1" smtClean="0"/>
              <a:t>Nosotros</a:t>
            </a:r>
            <a:r>
              <a:rPr lang="en-US" sz="4900" dirty="0" smtClean="0"/>
              <a:t> nos </a:t>
            </a:r>
            <a:r>
              <a:rPr lang="en-US" sz="4900" dirty="0" err="1"/>
              <a:t>H</a:t>
            </a:r>
            <a:r>
              <a:rPr lang="en-US" sz="4900" dirty="0" err="1" smtClean="0"/>
              <a:t>acemos</a:t>
            </a:r>
            <a:r>
              <a:rPr lang="en-US" sz="4900" dirty="0" smtClean="0"/>
              <a:t>.</a:t>
            </a:r>
            <a:endParaRPr lang="es-CO" sz="4900" dirty="0"/>
          </a:p>
        </p:txBody>
      </p:sp>
      <p:sp>
        <p:nvSpPr>
          <p:cNvPr id="3" name="Content Placeholder 2"/>
          <p:cNvSpPr>
            <a:spLocks noGrp="1"/>
          </p:cNvSpPr>
          <p:nvPr>
            <p:ph idx="1"/>
          </p:nvPr>
        </p:nvSpPr>
        <p:spPr/>
        <p:txBody>
          <a:bodyPr/>
          <a:lstStyle/>
          <a:p>
            <a:endParaRPr lang="en-US" sz="2400" dirty="0" smtClean="0"/>
          </a:p>
          <a:p>
            <a:pPr marL="0" indent="0">
              <a:buNone/>
            </a:pPr>
            <a:endParaRPr lang="en-US" sz="2400" dirty="0"/>
          </a:p>
          <a:p>
            <a:r>
              <a:rPr lang="es-CO" sz="2800" dirty="0"/>
              <a:t>Qué </a:t>
            </a:r>
            <a:r>
              <a:rPr lang="en-US" sz="2800" dirty="0" smtClean="0"/>
              <a:t>objetivos son importantes Para predecir </a:t>
            </a:r>
            <a:r>
              <a:rPr lang="en-US" sz="2800" dirty="0"/>
              <a:t>el </a:t>
            </a:r>
            <a:r>
              <a:rPr lang="en-US" sz="2800" dirty="0" smtClean="0"/>
              <a:t>éxito escolar?</a:t>
            </a:r>
          </a:p>
          <a:p>
            <a:pPr marL="0" indent="0">
              <a:buNone/>
            </a:pPr>
            <a:endParaRPr lang="en-US" sz="2400" dirty="0" smtClean="0"/>
          </a:p>
          <a:p>
            <a:r>
              <a:rPr lang="es-CO" sz="2800" dirty="0"/>
              <a:t>Qué objetivos son representativos </a:t>
            </a:r>
            <a:r>
              <a:rPr lang="es-CO" sz="2800" dirty="0" smtClean="0"/>
              <a:t>en </a:t>
            </a:r>
            <a:r>
              <a:rPr lang="es-CO" sz="2800" dirty="0"/>
              <a:t>los resultados esperados identificados en las normas estatales de </a:t>
            </a:r>
            <a:r>
              <a:rPr lang="es-CO" sz="2800" dirty="0" smtClean="0"/>
              <a:t>la educación temprana.</a:t>
            </a:r>
          </a:p>
          <a:p>
            <a:pPr marL="0" indent="0">
              <a:buNone/>
            </a:pPr>
            <a:endParaRPr lang="es-CO" sz="2800" dirty="0"/>
          </a:p>
        </p:txBody>
      </p:sp>
      <p:sp>
        <p:nvSpPr>
          <p:cNvPr id="4" name="AutoShape 2" descr="data:image/jpeg;base64,/9j/4AAQSkZJRgABAQAAAQABAAD/2wCEAAkGBhAQDxAPDxAQDxAQEA4PEBAPDQ8PDxAPFRAVFBQQEhQXHCYeFxkkGRUVIC8gIycqLCwsFR4xNTAqNSYrLCkBCQoKDgwOGg8PGi4hHyQsKiw0NS4tLCotLDUtNCwsLy4sLCwsLCwqKiwsLCksKiwwKSwqLCwtKTUsKSotKSktKv/AABEIAOEA4QMBIgACEQEDEQH/xAAcAAEAAQUBAQAAAAAAAAAAAAAAAQIDBQYHBAj/xABDEAACAQIDBQUFBgEKBwEAAAAAAQIDEQQFEgYhMUFRBxNhcZEiMoGhsRQjQlJykmIVgoOTorLB0eHwMzRDRFOjwiX/xAAbAQEAAgMBAQAAAAAAAAAAAAAABAUCAwYBB//EAC8RAQACAgECBAQFBAMAAAAAAAABAgMRBAUhEjFBUXGhscEiYZHh8BMyQtEUI4H/2gAMAwEAAhEDEQA/AO4gAAAAAAAAAAAUymkm20kt7b3JLqBUDWM07SMuw7cXXVWS4xoRdXf01L2fmYGt204ZP2MNiJLrJ0o/K7NU5scecrDH03l5I3XHP0+rooOd0e2jCt+3h8RFdV3U/wD6Rmsv7TctrWXf903yrwlT/te78xGbHPlJk6Zy8cbtjn/zv9G1At4fEwqRU6c4zi+EoSUovya3Fw2oExrtIAA8AAAAAAAAAAAAAAAAAAAAAAAAADA7X7V08vw7qStKpK8aNK++c+r6RXNnlrRWNy2YsV8t4pSNzJtVthh8vp6qr1VJJ93Ri1rn4/wx8X8zi+0m2mLx0n3tRxpX9mhTbjSXS6/E/F/IxeZ5nVxNWdevNzqTd238opckuSPKVGbPbJOo8nf9P6Vi4lYtP4r+/t8P5sABHXASQAPZlmcV8NLXh6s6Mv4JNJ/qjwl8UdK2W7XlJqlmEVBvcsRTXsf0kPw+a3eCOUg248tsflKFyuBg5UayV7+/r+v8h9Q0q0ZxUoNSjJKUZRacWnwaa4orOE7C7eVMBNUqjlPCSftQ4uk3+On/AIx5+Z3HDYmNSEalOSnCcVKMou8ZRaummWuLNGSO3m4LqHT8nCvq3es+U/z1XQAblcAAAAAAAAAAAAAAAAAAAAGBj88zinhKE69V+zBbkvenJ+7CPi2cA2lz+rjcRKtVfhGKfswjyhHwXz3vmbR2obSuviXQg/usM3BW4SrcJy+HuryfU0EquTl8dvDHlDvujdPjj4oy2j8dvlHpH3n9gkgEVeJLNfFwh70vhxfoe7C5BjsX7OCw1WtylUjFRpx8O8laN/iV1ux7OranhVLnaOJw7l/fJOLjzaNypeb1amC39Ompn6ML/LNP+L9p6aGLhP3ZXfTn6GJzXZ/FYSWnFYetQb3LvacoqX6ZcJfBnkpxdzZPHqhY+r5d7mImGzg8uCxEpK0975S5+UuvmekiXpNZ1K/4/Irnr4qpudH7J9rnTqLAVpfd1G3h237lXi6flLe14+ZzcrpVHGSlFuMotSjJcVJO6a8bnuO80t4oY8vjU5WKcVvX5T7vqFEmI2VztYzB0MRwlOFppcqsXpmv3J/Boy5dxMTG4fMslJx2mlvOJ0AA9YAAAAAAAAAAAAAAAABjtoc0+zYSviOdOnKUfGdrQX7mjImB212eqY/B1MLSrKhKbhLW4OatF302TVrtLf4GNt6nTbh8H9Svj8txv4PnLMM5Sm4u83duck/xX3+bKaOOpy4SV+j3P5mUz3skzXCXfcfaaa/HhW6u7xhZTX7TTqkHFuMk4tbmmmmn0afAgTx6xGnXV6vktabRqY9vZsp7MmyueKxFHD0/eqzjC9r6VxlJ+Cim/gajRxc4e7JpdHvXozt/Y1sniI//AKGKpqmp03HDQaam4ytes4v3U0rLm02+Fr4V40zaPZIy9ZpXFadatrt8XTsuy+nQo06FJaadKMYQXglxfi+LfU9QBaOFmZmdysYzA060JUq0IVac1aUKkVOEl4p7jifaL2VRwd8Xg0/s1/vKTbk6Db3Si3vdO/XevLh3MtYnDxqQlTnFShOMoyi1dSi1Zp/AxtXcNuHLOK248nyyrQRNCrqv4MubUZXLC4zEYV3ao1ZRi3xcOMG/OLibRsV2Y4nFwVao/s1CVnGc43qVF1hDp4u3hcr8lZv2iO7r+Lnx8f8A7L21WYawDtmE7J8tgrTVas+cp1nH5Qsi1juyPL5p91KtQlyaqd5G/jGfH1Rh/wATI3R1/i713+Ov338nh7FMxbpYrDt+5OFaK8Jpxl84L1OmHOdgtj8Rl2YVY1LVKNTDyUK0L6XKNWDUZLjGVm93nZs6MTsETFIifRy/VbY78m18c7i2p+QADerAAAAAAAAAAAAAAAAAAALGKzrZXBY1WxWGpVuSlKC7xfpmrSXwZlQHsTMeTQMv7Fcto4uOJSqzhD2o4erONSiql90ndXkl+Vt7/Q35IkHkRp7a9rf3SAA9YgBbrVowjKcpKMYpylJuyjFK7bfSwHLMx2XhjNosTOrFSoYeGFnUi1uqVXSjopvw3XfhG3M6Gq5qWzOZKvHEYtf91iq1RX493G1Kmn5RgvVmZ+1GvHEa37pfKtbxxS3+MRH6efzZTvx35i/tQ+0mxEZaOJse+jVUldf7ZraxJlMnr31LpZ/VAZMAAAAAAAAAAAAAAAAAAAAAAAAAAALmI2i2nw2Bpd5XnZu+inHfUqNcorp4vcjyZiI3LOmO2S0VpG5lksRiI04ynOUYQinKUpNRjFLi23wONdoHaO8XqwuFbjhr2nN3Uq9nwtyh4c+fQwm1+3mIzCWmT7rDp3hQi3bwlN/il8lyRrRXZuR4u1fJ1/TukRgmMmbvb29I/wBz8nRtgcwvhHC++nVnfylaSf8Ae9DZPtRyvZvOPs9a8n93USjPw37pfB/Js337V0d/FcPMlce8Wpr2UnV+PbFyJt6W7x9/mzH2olYox2X4yjqaranw06ZafNmXqZPGcdWGqXf5Kjt6SS+qJCoW1iTP7M71Uly9mK+bf1Rh1s5U037yOro4u3rc2fJsLGlRjBPU1vm+s3x/34Ae4AAAAAAAAAAAAAAAAAAAAAAAAMGJ2o2ghgcLUxE97Xs04Xtrqv3Y+XN+CZ5MxEblnjx2yWilY3M9mN2022p4CGmKVTEzV6dO+6K/8lTpHw5282uF5xnFXFVZVa1SVSUnvk+fRJcorklwK84zOpWqTq1ZOdSrJuUn9F0VrJLkjGFTlyzkn8nfcLgY+HTUd7T5z9o/L6pBANSftJmckzmrGUaKjKspNRhCKcql290YLn5HmyLIMRjayo4aDnLjJvdCnH885cl83yTO47GbAUMujr3VsS1adaStpvxhSX4Y/N8+ik4Md5ncdlN1Tl8emOceSPFM+n3/ACaNi8rrQk41KbhJWunbddX4p258j0ZZmFWmnvvps+O+3M3PHOFSrKbSd9y8krIxuJ2dpVLuL0SfTg/gWbiFeWbQqdk2bNlcE3Kd3vUVa/s83e3X/I1XLdnXRneUU48dSbav4p8DY6tZ0lGceCaUlycX/qBmAW6NZTipRd0y4AAAAAAAAAAAAAAAAAAAAAADjna7nbqYuGFi/Yw8U5Lk601d+kdP7mdikz5pzvMXiMTXrv8A6tapNfpcnpX7bETlW1XXu6DoGGLZ5yT/AIx85/bbG1pXZQGyLle66Z7puZrZPZatmOIVGl7MY2lVqtXjShfj4yfBLn5JmEO/9l+SLDZbRla1TEL7RUfN6vcXkoafV9Tdhx+O3dWdS5k8bDuvnPaP9s3kGz2HwVGNDDw0xW+UnvnUlznOXN/TgrIyFdPTK3HS7edisFpEa7Q4a1ptPitO5c3lmVnvZcp5qupVnWTQWIqqz99tWbW6XtW+Zjp7Py5Nx85O/oesWYjnslwkV/y9eLU3dNNGBhk7vZyl6mYwOX04RacdWpWk5vU2ungBmMjzPTub9l8fDxNlTNUpYylBWUYrySNhyqq5Uoy66reWp2A9YAAAAAAAAAAAAAAAAAAAADG7SYrusFiqvOGHryXmqbt8z5pcrLfyXM+lNp8pni8HXw1OapyrQ0KcouUVdq90vBNfE4jnHYhm124Tw2IXKMKsqT/bOKXzIufFN5j2X3TOdj4uO2/7plqad+G8FzG9nGb0L68DiN3OlHvl/wCtsw0liISVOUasZtqKhOnJSb6KLV7keePK1p1Wk+cfpO2Yo0nOUYLjOSgvOTsvqfU2Fw6pwhTj7sIxhHyikl9DhuwXZjmNWtQxOLjHC0adSlV01U+/qKMlLSqa929uMreTO7knj45pvam6tzKciaxSfLf2AC1ipNQm1xUZNeaTJKlavm2JXfSn1elPySV/keN1iucFNb+Zj6uVO+6pNLpdAemVWKKZYu+6G98+i82eVZWvxzlLzdl8iudZRtGNkvADP5XszSqwhVqSqSbveCkowupNW3K9t3U2WnBRSjFJJJJJKySXJGP2d/5am+ut/wBtmSAAAAAAAAAAAAAAAAAAAAAABaxOJhTg51JxhCKvKU5KMUvFvcavtxt1DARVOCVTEzWqMW/YhHhrnbfxvZc7PgcW2i2mxOMl9/VlU52vaEfCMFuX1I2TkRSdR3lc8LpGTkV/qWnw1+c/CPv9XXsf2v5bSk4xlWr24yo0rw+Dk1f4HsybtHy3GTjTjV7uo37EcRDu25dIyd438L3Pnwgjxyb7W1ujcea6iZifd9XknOOyPbGeJpzwdeTnVoRUqU5O8p0b2cZPm4trf0kuh0cnUtF43Dl+RgtgyTjt6BDRIM2hp9SlolKH5ZSj8E9xZqSPTj397U/XL6njqMDyYuvpTb4JXMTRqSnK/wDuxfzap7sOru/Jf6k4KlwXWyA6PlVHRQpR6U4X87XfzZ6yIxskuisSAAAAAAAAAAAAEXIuBUCm5NwJBTcXAqIZGoXA+cNsc2lXx+KqNv8A49SEfCEJOEV6RRgWzYe0HKXhMxxMJK0alSWIpPlKnUk5bvKWqP8ANNcpzUrpcVvtza8CqvSYmZd5g5NLUrWPLUaSAQa0tuPZLNrN6FuDhiFL9PdSf1SPoA5V2N7KTp68wrRce8h3eHTVm6bacqtujskuqu+DR1PUWXHrMU7uM6rlrk5H4fSNKgU6imdVJNvgk2/I3qtquOf3tT9c/qeCsz1Yud5yl+aUperueCvUAw+JlqqvorIyWV071Ka6zgv7SMZTXtPxdzN5HC9ekl+eL+C3v6AdABSmLgVApuLgVApuTcCQRcXAkEXAFvUQ5Fu5DYF3WRrLLkQ5AX+8I7w87mUSqgevvCO9PE65bligMftjsjh8zoqnWvCpC7o1oJOdOT4q34ouyvHw5PecYzXsdzWlN91CniY39mdGvCD8G41HFp+vmdvqZjbr6HnnnNuUvQxmsS34896RqJ7OT5J2P5nUaeJqUMLDnqksRV+Eabt6yR0LIuyzL8M4zqKWLqRs719KpJ9VSjuf87UZL+XF0l+0lZvflL0MYxVjvpstzc9o8M2nTYe+J78wUcyvyfoXY4t9GbERmO+MfnOMtBRXGT3+S/1sW44hngzKbk78krAYfGYhk5XgnUjWqy9ylTqW/iqaHZfDj6HmqxlKWmKu20l5t8zZq9ONHCSpL8koL+Kclvf1YGmU17Rsmy8Pv0/ywm/lb/EwFOg9XA2HI6ipTcp7vYaW67but24DbdZOsxtHMoy5Nedj1xqAX9ZKkWVMnUBe1DUW9Q1AXbi5bUidQFy4KNQAosQ0V2GkC20UuJd0jSBZcCnQXtI0ged0yl0l0PTpIcAPI6C6FLw66L0PX3ZDpAeJ4ddF6FLoroe50iO5A8OhENI9roFP2VAY2vP2Wk0nyb4fE8azeEfZnZPzTT8mZmpl8ZcVc8GI2Uw8/eprzTcX8gLEc6glaOleVkY/OMx1wTinKUX7sd7afHd6Huew+H5OqvKtIv4bZKjTd462+sqjkBqdPMZLjRq/1UmX1nXWnVX9FP8AyNxjk0VwLsctQGoUs95KFX+qn/kbPl+Kfdxvxtv8N/A9iwRUsIBSqxWqpKw5UqAEKZUpDuiruwCkTqCgNAE6gNAAv2FiRYCmwsV2IsBTYixXYWAo0jSV2FgLekaSuwsBQ4kaS5YWAt6BoLlhYC3oGguWFgLegaC7YiwFvSTpLliLAUaCdJXYWAo0jSV2AFGknSVWJAo0jSVWJsBRYFdgAAAAAAAABBIAEAAAAAAAAAAAAAJAAAAAAAAAAAkACAAB/9k="/>
          <p:cNvSpPr>
            <a:spLocks noChangeAspect="1" noChangeArrowheads="1"/>
          </p:cNvSpPr>
          <p:nvPr/>
        </p:nvSpPr>
        <p:spPr bwMode="auto">
          <a:xfrm>
            <a:off x="63500" y="-1038225"/>
            <a:ext cx="2143125" cy="214312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27" name="Picture 3" descr="C:\Users\training\Pictures\question mark.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66675"/>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7975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4648200"/>
            <a:ext cx="7620000" cy="1569660"/>
          </a:xfrm>
          <a:prstGeom prst="rect">
            <a:avLst/>
          </a:prstGeom>
          <a:noFill/>
        </p:spPr>
        <p:txBody>
          <a:bodyPr wrap="square" lIns="91440" tIns="45720" rIns="91440" bIns="45720">
            <a:spAutoFit/>
          </a:bodyPr>
          <a:lstStyle/>
          <a:p>
            <a:pPr algn="ctr"/>
            <a:r>
              <a:rPr lang="en-US" sz="9600" b="1" cap="none" spc="50" dirty="0" smtClean="0">
                <a:ln w="38100" cmpd="sng">
                  <a:solidFill>
                    <a:srgbClr val="FFCC00"/>
                  </a:solidFill>
                  <a:prstDash val="solid"/>
                </a:ln>
                <a:solidFill>
                  <a:schemeClr val="accent6">
                    <a:tint val="1000"/>
                  </a:schemeClr>
                </a:solidFill>
                <a:effectLst>
                  <a:glow rad="63500">
                    <a:schemeClr val="accent6">
                      <a:satMod val="175000"/>
                      <a:alpha val="40000"/>
                    </a:schemeClr>
                  </a:glow>
                </a:effectLst>
              </a:rPr>
              <a:t>  </a:t>
            </a:r>
            <a:endParaRPr lang="en-US" sz="9600" b="1" cap="none" spc="50" dirty="0">
              <a:ln w="38100" cmpd="sng">
                <a:solidFill>
                  <a:srgbClr val="FFCC00"/>
                </a:solidFill>
                <a:prstDash val="solid"/>
              </a:ln>
              <a:solidFill>
                <a:schemeClr val="accent6">
                  <a:tint val="1000"/>
                </a:schemeClr>
              </a:solidFill>
              <a:effectLst>
                <a:glow rad="63500">
                  <a:schemeClr val="accent6">
                    <a:satMod val="175000"/>
                    <a:alpha val="40000"/>
                  </a:schemeClr>
                </a:glow>
                <a:reflection blurRad="6350" stA="60000" endA="900" endPos="58000" dir="5400000" sy="-100000" algn="bl" rotWithShape="0"/>
              </a:effectLst>
            </a:endParaRPr>
          </a:p>
        </p:txBody>
      </p:sp>
      <p:sp>
        <p:nvSpPr>
          <p:cNvPr id="4" name="TextBox 3"/>
          <p:cNvSpPr txBox="1"/>
          <p:nvPr/>
        </p:nvSpPr>
        <p:spPr>
          <a:xfrm>
            <a:off x="1371600" y="533400"/>
            <a:ext cx="7810227" cy="553998"/>
          </a:xfrm>
          <a:prstGeom prst="rect">
            <a:avLst/>
          </a:prstGeom>
          <a:noFill/>
        </p:spPr>
        <p:txBody>
          <a:bodyPr wrap="square" rtlCol="0">
            <a:spAutoFit/>
          </a:bodyPr>
          <a:lstStyle/>
          <a:p>
            <a:r>
              <a:rPr lang="en-US" sz="3000" b="1" dirty="0" smtClean="0"/>
              <a:t>Muchos de los </a:t>
            </a:r>
            <a:r>
              <a:rPr lang="en-US" sz="3000" b="1" dirty="0"/>
              <a:t>O</a:t>
            </a:r>
            <a:r>
              <a:rPr lang="en-US" sz="3000" b="1" dirty="0" smtClean="0"/>
              <a:t>bjetivos </a:t>
            </a:r>
            <a:r>
              <a:rPr lang="en-US" sz="3000" b="1" dirty="0"/>
              <a:t>I</a:t>
            </a:r>
            <a:r>
              <a:rPr lang="en-US" sz="3000" b="1" dirty="0" smtClean="0"/>
              <a:t>ncluyen </a:t>
            </a:r>
            <a:r>
              <a:rPr lang="en-US" sz="3000" b="1" dirty="0"/>
              <a:t>D</a:t>
            </a:r>
            <a:r>
              <a:rPr lang="en-US" sz="3000" b="1" dirty="0" smtClean="0"/>
              <a:t>imensiones</a:t>
            </a:r>
            <a:endParaRPr lang="en-US" sz="3000" b="1" dirty="0"/>
          </a:p>
        </p:txBody>
      </p:sp>
      <p:sp>
        <p:nvSpPr>
          <p:cNvPr id="8" name="Rectangle 7"/>
          <p:cNvSpPr/>
          <p:nvPr/>
        </p:nvSpPr>
        <p:spPr>
          <a:xfrm>
            <a:off x="533400" y="0"/>
            <a:ext cx="762000" cy="6858000"/>
          </a:xfrm>
          <a:prstGeom prst="rect">
            <a:avLst/>
          </a:prstGeom>
          <a:gradFill flip="none" rotWithShape="1">
            <a:gsLst>
              <a:gs pos="0">
                <a:srgbClr val="FF9900">
                  <a:shade val="30000"/>
                  <a:satMod val="115000"/>
                </a:srgbClr>
              </a:gs>
              <a:gs pos="50000">
                <a:srgbClr val="FF9900">
                  <a:shade val="67500"/>
                  <a:satMod val="115000"/>
                </a:srgbClr>
              </a:gs>
              <a:gs pos="100000">
                <a:srgbClr val="FF990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C00"/>
              </a:solidFill>
            </a:endParaRPr>
          </a:p>
        </p:txBody>
      </p:sp>
      <p:pic>
        <p:nvPicPr>
          <p:cNvPr id="6" name="Picture 5" descr="Look Insid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1321051"/>
            <a:ext cx="6397943" cy="3865602"/>
          </a:xfrm>
          <a:prstGeom prst="rect">
            <a:avLst/>
          </a:prstGeom>
          <a:noFill/>
          <a:ln>
            <a:noFill/>
          </a:ln>
        </p:spPr>
      </p:pic>
      <p:sp>
        <p:nvSpPr>
          <p:cNvPr id="2" name="Rectangle 1"/>
          <p:cNvSpPr/>
          <p:nvPr/>
        </p:nvSpPr>
        <p:spPr>
          <a:xfrm>
            <a:off x="156566" y="928918"/>
            <a:ext cx="1292662" cy="5016759"/>
          </a:xfrm>
          <a:prstGeom prst="rect">
            <a:avLst/>
          </a:prstGeom>
        </p:spPr>
        <p:txBody>
          <a:bodyPr vert="vert270" wrap="none">
            <a:spAutoFit/>
          </a:bodyPr>
          <a:lstStyle/>
          <a:p>
            <a:pPr algn="ctr"/>
            <a:r>
              <a:rPr lang="en-US" sz="7200" b="1" spc="50" dirty="0">
                <a:ln w="38100" cmpd="sng">
                  <a:solidFill>
                    <a:srgbClr val="FFCC00"/>
                  </a:solidFill>
                  <a:prstDash val="solid"/>
                </a:ln>
                <a:solidFill>
                  <a:schemeClr val="accent6">
                    <a:tint val="1000"/>
                  </a:schemeClr>
                </a:solidFill>
                <a:effectLst>
                  <a:glow rad="63500">
                    <a:schemeClr val="accent6">
                      <a:satMod val="175000"/>
                      <a:alpha val="40000"/>
                    </a:schemeClr>
                  </a:glow>
                  <a:reflection blurRad="6350" stA="60000" endA="900" endPos="58000" dir="5400000" sy="-100000" algn="bl" rotWithShape="0"/>
                </a:effectLst>
              </a:rPr>
              <a:t>dimensiones</a:t>
            </a:r>
          </a:p>
        </p:txBody>
      </p:sp>
      <p:cxnSp>
        <p:nvCxnSpPr>
          <p:cNvPr id="11" name="Straight Arrow Connector 10"/>
          <p:cNvCxnSpPr/>
          <p:nvPr/>
        </p:nvCxnSpPr>
        <p:spPr>
          <a:xfrm flipH="1">
            <a:off x="3251326" y="1348966"/>
            <a:ext cx="5334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752600" y="5334000"/>
            <a:ext cx="6324600" cy="1200329"/>
          </a:xfrm>
          <a:prstGeom prst="rect">
            <a:avLst/>
          </a:prstGeom>
          <a:noFill/>
        </p:spPr>
        <p:txBody>
          <a:bodyPr wrap="square" rtlCol="0">
            <a:spAutoFit/>
          </a:bodyPr>
          <a:lstStyle/>
          <a:p>
            <a:r>
              <a:rPr lang="en-US" dirty="0" err="1" smtClean="0">
                <a:solidFill>
                  <a:srgbClr val="FFC000"/>
                </a:solidFill>
              </a:rPr>
              <a:t>Objetivo</a:t>
            </a:r>
            <a:r>
              <a:rPr lang="en-US" dirty="0" smtClean="0">
                <a:solidFill>
                  <a:srgbClr val="FFC000"/>
                </a:solidFill>
              </a:rPr>
              <a:t> 17</a:t>
            </a:r>
            <a:r>
              <a:rPr lang="en-US" dirty="0" smtClean="0"/>
              <a:t>: </a:t>
            </a:r>
            <a:r>
              <a:rPr lang="en-US" sz="1600" dirty="0" err="1" smtClean="0"/>
              <a:t>Demuestra</a:t>
            </a:r>
            <a:r>
              <a:rPr lang="en-US" sz="1600" dirty="0" smtClean="0"/>
              <a:t> </a:t>
            </a:r>
            <a:r>
              <a:rPr lang="en-US" sz="1600" dirty="0" err="1" smtClean="0"/>
              <a:t>conocimiento</a:t>
            </a:r>
            <a:r>
              <a:rPr lang="en-US" sz="1600" dirty="0" smtClean="0"/>
              <a:t> del </a:t>
            </a:r>
            <a:r>
              <a:rPr lang="en-US" sz="1600" dirty="0" err="1" smtClean="0"/>
              <a:t>lenguaje</a:t>
            </a:r>
            <a:r>
              <a:rPr lang="en-US" sz="1600" dirty="0" smtClean="0"/>
              <a:t> </a:t>
            </a:r>
            <a:r>
              <a:rPr lang="en-US" sz="1600" dirty="0" err="1" smtClean="0"/>
              <a:t>escrito</a:t>
            </a:r>
            <a:r>
              <a:rPr lang="en-US" sz="1600" dirty="0" smtClean="0"/>
              <a:t> y </a:t>
            </a:r>
            <a:r>
              <a:rPr lang="en-US" sz="1600" dirty="0" err="1" smtClean="0"/>
              <a:t>sus</a:t>
            </a:r>
            <a:r>
              <a:rPr lang="en-US" sz="1600" dirty="0" smtClean="0"/>
              <a:t> </a:t>
            </a:r>
            <a:r>
              <a:rPr lang="en-US" sz="1600" dirty="0" err="1" smtClean="0"/>
              <a:t>usos</a:t>
            </a:r>
            <a:endParaRPr lang="en-US" sz="1600" dirty="0" smtClean="0"/>
          </a:p>
          <a:p>
            <a:r>
              <a:rPr lang="en-US" dirty="0" err="1" smtClean="0">
                <a:solidFill>
                  <a:srgbClr val="339933"/>
                </a:solidFill>
              </a:rPr>
              <a:t>Dimensiones</a:t>
            </a:r>
            <a:r>
              <a:rPr lang="en-US" dirty="0" smtClean="0">
                <a:solidFill>
                  <a:srgbClr val="339933"/>
                </a:solidFill>
              </a:rPr>
              <a:t>: </a:t>
            </a:r>
          </a:p>
          <a:p>
            <a:r>
              <a:rPr lang="en-US" dirty="0" smtClean="0"/>
              <a:t>a. </a:t>
            </a:r>
            <a:r>
              <a:rPr lang="en-US" sz="1600" dirty="0" err="1" smtClean="0"/>
              <a:t>Usa</a:t>
            </a:r>
            <a:r>
              <a:rPr lang="en-US" sz="1600" dirty="0" smtClean="0"/>
              <a:t> y </a:t>
            </a:r>
            <a:r>
              <a:rPr lang="en-US" sz="1600" dirty="0" err="1" smtClean="0"/>
              <a:t>aprecia</a:t>
            </a:r>
            <a:r>
              <a:rPr lang="en-US" sz="1600" dirty="0" smtClean="0"/>
              <a:t> los </a:t>
            </a:r>
            <a:r>
              <a:rPr lang="en-US" sz="1600" dirty="0" err="1" smtClean="0"/>
              <a:t>libros</a:t>
            </a:r>
            <a:endParaRPr lang="en-US" sz="1600" dirty="0"/>
          </a:p>
          <a:p>
            <a:r>
              <a:rPr lang="en-US" dirty="0" smtClean="0"/>
              <a:t>b. </a:t>
            </a:r>
            <a:r>
              <a:rPr lang="en-US" sz="1600" dirty="0" err="1" smtClean="0"/>
              <a:t>Usa</a:t>
            </a:r>
            <a:r>
              <a:rPr lang="en-US" sz="1600" dirty="0" smtClean="0"/>
              <a:t> los </a:t>
            </a:r>
            <a:r>
              <a:rPr lang="en-US" sz="1600" dirty="0" err="1" smtClean="0"/>
              <a:t>conceptos</a:t>
            </a:r>
            <a:r>
              <a:rPr lang="en-US" sz="1600" dirty="0" smtClean="0"/>
              <a:t> del </a:t>
            </a:r>
            <a:r>
              <a:rPr lang="en-US" sz="1600" dirty="0" err="1" smtClean="0"/>
              <a:t>lenguaje</a:t>
            </a:r>
            <a:r>
              <a:rPr lang="en-US" sz="1600" dirty="0" smtClean="0"/>
              <a:t> </a:t>
            </a:r>
            <a:r>
              <a:rPr lang="en-US" sz="1600" dirty="0" err="1" smtClean="0"/>
              <a:t>escrito</a:t>
            </a:r>
            <a:endParaRPr lang="es-CO"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arn(inVertic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762000"/>
            <a:ext cx="184731" cy="369332"/>
          </a:xfrm>
          <a:prstGeom prst="rect">
            <a:avLst/>
          </a:prstGeom>
          <a:solidFill>
            <a:schemeClr val="bg1"/>
          </a:solidFill>
        </p:spPr>
        <p:txBody>
          <a:bodyPr wrap="none" rtlCol="0">
            <a:spAutoFit/>
          </a:bodyPr>
          <a:lstStyle/>
          <a:p>
            <a:endParaRPr lang="en-US" dirty="0"/>
          </a:p>
        </p:txBody>
      </p:sp>
      <p:sp>
        <p:nvSpPr>
          <p:cNvPr id="4" name="TextBox 3"/>
          <p:cNvSpPr txBox="1"/>
          <p:nvPr/>
        </p:nvSpPr>
        <p:spPr>
          <a:xfrm>
            <a:off x="21721" y="-438329"/>
            <a:ext cx="9144000" cy="2400657"/>
          </a:xfrm>
          <a:prstGeom prst="rect">
            <a:avLst/>
          </a:prstGeom>
          <a:solidFill>
            <a:schemeClr val="bg1"/>
          </a:solidFill>
          <a:ln w="38100">
            <a:noFill/>
          </a:ln>
        </p:spPr>
        <p:txBody>
          <a:bodyPr wrap="square" rtlCol="0">
            <a:spAutoFit/>
          </a:bodyPr>
          <a:lstStyle/>
          <a:p>
            <a:endParaRPr lang="en-US" dirty="0" smtClean="0">
              <a:solidFill>
                <a:srgbClr val="FF0000"/>
              </a:solidFill>
              <a:latin typeface="Accent" pitchFamily="2" charset="0"/>
            </a:endParaRPr>
          </a:p>
          <a:p>
            <a:r>
              <a:rPr lang="en-US" sz="2100" dirty="0" smtClean="0">
                <a:solidFill>
                  <a:srgbClr val="FF0000"/>
                </a:solidFill>
                <a:latin typeface="Accent" pitchFamily="2" charset="0"/>
              </a:rPr>
              <a:t> </a:t>
            </a:r>
            <a:endParaRPr lang="en-US" sz="2100" dirty="0" smtClean="0">
              <a:solidFill>
                <a:srgbClr val="0070C0"/>
              </a:solidFill>
              <a:latin typeface="Almeria" pitchFamily="2" charset="0"/>
              <a:ea typeface="Almeria" pitchFamily="2" charset="0"/>
            </a:endParaRPr>
          </a:p>
          <a:p>
            <a:endParaRPr lang="en-US" sz="2100"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endParaRPr lang="en-US" dirty="0" smtClean="0">
              <a:solidFill>
                <a:srgbClr val="0070C0"/>
              </a:solidFill>
              <a:latin typeface="Almeria" pitchFamily="2" charset="0"/>
              <a:ea typeface="Almeria" pitchFamily="2" charset="0"/>
            </a:endParaRPr>
          </a:p>
          <a:p>
            <a:r>
              <a:rPr lang="en-US" dirty="0" smtClean="0"/>
              <a:t>                                                                                                                 </a:t>
            </a:r>
            <a:endParaRPr lang="en-US" dirty="0"/>
          </a:p>
        </p:txBody>
      </p:sp>
      <p:sp>
        <p:nvSpPr>
          <p:cNvPr id="24" name="TextBox 23"/>
          <p:cNvSpPr txBox="1"/>
          <p:nvPr/>
        </p:nvSpPr>
        <p:spPr>
          <a:xfrm>
            <a:off x="0" y="6096000"/>
            <a:ext cx="9144000" cy="830997"/>
          </a:xfrm>
          <a:prstGeom prst="rect">
            <a:avLst/>
          </a:prstGeom>
          <a:solidFill>
            <a:schemeClr val="bg1"/>
          </a:solidFill>
        </p:spPr>
        <p:txBody>
          <a:bodyPr wrap="square" rtlCol="0">
            <a:spAutoFit/>
          </a:bodyPr>
          <a:lstStyle/>
          <a:p>
            <a:r>
              <a:rPr lang="es-CO" sz="1600" dirty="0"/>
              <a:t>No se trata de una expectativa razonable </a:t>
            </a:r>
            <a:r>
              <a:rPr lang="es-CO" sz="1600" dirty="0" smtClean="0"/>
              <a:t>para </a:t>
            </a:r>
            <a:r>
              <a:rPr lang="es-CO" sz="1600" dirty="0"/>
              <a:t>los niños </a:t>
            </a:r>
            <a:r>
              <a:rPr lang="es-CO" sz="1600" dirty="0" smtClean="0"/>
              <a:t>de </a:t>
            </a:r>
            <a:r>
              <a:rPr lang="es-CO" sz="1600" dirty="0"/>
              <a:t>esta edad </a:t>
            </a:r>
            <a:r>
              <a:rPr lang="es-CO" sz="1600" dirty="0" smtClean="0"/>
              <a:t>en </a:t>
            </a:r>
            <a:r>
              <a:rPr lang="es-CO" sz="1600" dirty="0"/>
              <a:t>demostrar esta habilidad. </a:t>
            </a:r>
            <a:r>
              <a:rPr lang="es-CO" sz="1600" dirty="0" smtClean="0"/>
              <a:t> </a:t>
            </a:r>
            <a:r>
              <a:rPr lang="es-CO" sz="1600" dirty="0"/>
              <a:t>No es Observado - RARA VEZ </a:t>
            </a:r>
            <a:r>
              <a:rPr lang="es-CO" sz="1600" dirty="0" smtClean="0"/>
              <a:t>SE UTILIZA-sólo </a:t>
            </a:r>
            <a:r>
              <a:rPr lang="es-CO" sz="1600" dirty="0"/>
              <a:t>se </a:t>
            </a:r>
            <a:r>
              <a:rPr lang="es-CO" sz="1600" dirty="0" smtClean="0"/>
              <a:t>utilizara </a:t>
            </a:r>
            <a:r>
              <a:rPr lang="es-CO" sz="1600" dirty="0"/>
              <a:t>si </a:t>
            </a:r>
            <a:r>
              <a:rPr lang="es-CO" sz="1600" dirty="0" smtClean="0"/>
              <a:t>el niño acaba </a:t>
            </a:r>
            <a:r>
              <a:rPr lang="es-CO" sz="1600" dirty="0"/>
              <a:t>de </a:t>
            </a:r>
            <a:r>
              <a:rPr lang="es-CO" sz="1600" dirty="0" smtClean="0"/>
              <a:t>inscribirse </a:t>
            </a:r>
            <a:r>
              <a:rPr lang="es-CO" sz="1600" dirty="0"/>
              <a:t>o tiene </a:t>
            </a:r>
            <a:r>
              <a:rPr lang="es-CO" sz="1600" dirty="0" smtClean="0"/>
              <a:t>excesivas inasistencias.</a:t>
            </a:r>
            <a:endParaRPr lang="en-US" dirty="0"/>
          </a:p>
        </p:txBody>
      </p:sp>
      <p:sp>
        <p:nvSpPr>
          <p:cNvPr id="31" name="TextBox 30"/>
          <p:cNvSpPr txBox="1"/>
          <p:nvPr/>
        </p:nvSpPr>
        <p:spPr>
          <a:xfrm>
            <a:off x="152400" y="838200"/>
            <a:ext cx="8534400" cy="1323439"/>
          </a:xfrm>
          <a:prstGeom prst="rect">
            <a:avLst/>
          </a:prstGeom>
          <a:noFill/>
        </p:spPr>
        <p:txBody>
          <a:bodyPr wrap="square" rtlCol="0">
            <a:spAutoFit/>
          </a:bodyPr>
          <a:lstStyle/>
          <a:p>
            <a:r>
              <a:rPr lang="es-CO" sz="1600" dirty="0"/>
              <a:t>Los indicadores se mueven </a:t>
            </a:r>
            <a:r>
              <a:rPr lang="es-CO" sz="1600" dirty="0" smtClean="0"/>
              <a:t>de simple </a:t>
            </a:r>
            <a:r>
              <a:rPr lang="es-CO" sz="1600" dirty="0"/>
              <a:t>a complejas habilidades </a:t>
            </a:r>
            <a:r>
              <a:rPr lang="es-CO" sz="1600" dirty="0" smtClean="0"/>
              <a:t>en el </a:t>
            </a:r>
            <a:r>
              <a:rPr lang="es-CO" sz="1600" dirty="0"/>
              <a:t>desarrollo. ¿Qué habilidades </a:t>
            </a:r>
            <a:r>
              <a:rPr lang="es-CO" sz="1600" dirty="0" smtClean="0"/>
              <a:t>son  claras </a:t>
            </a:r>
            <a:r>
              <a:rPr lang="es-CO" sz="1600" dirty="0"/>
              <a:t>y </a:t>
            </a:r>
            <a:r>
              <a:rPr lang="es-CO" sz="1600" dirty="0" smtClean="0"/>
              <a:t>consistentes demostradas </a:t>
            </a:r>
            <a:r>
              <a:rPr lang="es-CO" sz="1600" dirty="0"/>
              <a:t>por este niño?  Cada segmento </a:t>
            </a:r>
            <a:r>
              <a:rPr lang="es-CO" sz="1600" dirty="0" smtClean="0"/>
              <a:t>separado </a:t>
            </a:r>
            <a:r>
              <a:rPr lang="es-CO" sz="1600" dirty="0"/>
              <a:t>por una; debe </a:t>
            </a:r>
            <a:r>
              <a:rPr lang="es-CO" sz="1600" dirty="0" smtClean="0"/>
              <a:t>observarse</a:t>
            </a:r>
          </a:p>
          <a:p>
            <a:r>
              <a:rPr lang="es-CO" sz="1600" dirty="0" smtClean="0"/>
              <a:t>como </a:t>
            </a:r>
            <a:r>
              <a:rPr lang="es-CO" sz="1600" dirty="0"/>
              <a:t>el indicador para la clasificación 6.  (El niño debe demostrar </a:t>
            </a:r>
            <a:r>
              <a:rPr lang="es-CO" sz="1600" dirty="0" smtClean="0"/>
              <a:t> </a:t>
            </a:r>
            <a:r>
              <a:rPr lang="es-CO" sz="1600" dirty="0"/>
              <a:t>sostener su trabajo e ignorar </a:t>
            </a:r>
            <a:r>
              <a:rPr lang="es-CO" sz="1600" dirty="0" smtClean="0"/>
              <a:t>las distracciones</a:t>
            </a:r>
            <a:r>
              <a:rPr lang="es-CO" sz="1600" dirty="0"/>
              <a:t>.) Ejemplos </a:t>
            </a:r>
            <a:r>
              <a:rPr lang="es-CO" sz="1600" dirty="0" smtClean="0"/>
              <a:t>deben ser observados </a:t>
            </a:r>
            <a:r>
              <a:rPr lang="es-CO" sz="1600" dirty="0"/>
              <a:t>para </a:t>
            </a:r>
            <a:r>
              <a:rPr lang="es-CO" sz="1600" dirty="0" smtClean="0"/>
              <a:t>este indicador.                               </a:t>
            </a:r>
          </a:p>
          <a:p>
            <a:r>
              <a:rPr lang="es-CO" sz="1600" dirty="0"/>
              <a:t> </a:t>
            </a:r>
            <a:r>
              <a:rPr lang="es-CO" sz="1600" dirty="0" smtClean="0"/>
              <a:t>                                                                                                                                        </a:t>
            </a:r>
            <a:endParaRPr lang="en-US" sz="1600" dirty="0" smtClean="0">
              <a:solidFill>
                <a:srgbClr val="C00000"/>
              </a:solidFill>
            </a:endParaRPr>
          </a:p>
        </p:txBody>
      </p:sp>
      <p:sp>
        <p:nvSpPr>
          <p:cNvPr id="17" name="TextBox 16"/>
          <p:cNvSpPr txBox="1"/>
          <p:nvPr/>
        </p:nvSpPr>
        <p:spPr>
          <a:xfrm>
            <a:off x="21721" y="368174"/>
            <a:ext cx="9144000" cy="369332"/>
          </a:xfrm>
          <a:prstGeom prst="rect">
            <a:avLst/>
          </a:prstGeom>
          <a:solidFill>
            <a:schemeClr val="bg1"/>
          </a:solidFill>
        </p:spPr>
        <p:txBody>
          <a:bodyPr wrap="square" rtlCol="0">
            <a:spAutoFit/>
          </a:bodyPr>
          <a:lstStyle/>
          <a:p>
            <a:r>
              <a:rPr lang="es-CO" dirty="0" smtClean="0">
                <a:solidFill>
                  <a:srgbClr val="FF0000"/>
                </a:solidFill>
                <a:latin typeface="Berlin Sans FB Demi" pitchFamily="34" charset="0"/>
              </a:rPr>
              <a:t>      INDICADORES-El progreso </a:t>
            </a:r>
            <a:r>
              <a:rPr lang="es-CO" dirty="0">
                <a:solidFill>
                  <a:srgbClr val="FF0000"/>
                </a:solidFill>
                <a:latin typeface="Berlin Sans FB Demi" pitchFamily="34" charset="0"/>
              </a:rPr>
              <a:t>de los niveles de aprendizaje 2, 4, 6 y 8</a:t>
            </a:r>
            <a:endParaRPr lang="en-US" dirty="0">
              <a:solidFill>
                <a:srgbClr val="FF0000"/>
              </a:solidFill>
              <a:latin typeface="Berlin Sans FB Demi" pitchFamily="34" charset="0"/>
            </a:endParaRPr>
          </a:p>
        </p:txBody>
      </p:sp>
      <p:sp>
        <p:nvSpPr>
          <p:cNvPr id="5" name="Rectangle 4"/>
          <p:cNvSpPr/>
          <p:nvPr/>
        </p:nvSpPr>
        <p:spPr>
          <a:xfrm>
            <a:off x="5191110" y="2101048"/>
            <a:ext cx="2038379" cy="369332"/>
          </a:xfrm>
          <a:prstGeom prst="rect">
            <a:avLst/>
          </a:prstGeom>
        </p:spPr>
        <p:txBody>
          <a:bodyPr wrap="none">
            <a:spAutoFit/>
          </a:bodyPr>
          <a:lstStyle/>
          <a:p>
            <a:r>
              <a:rPr lang="es-CO" dirty="0">
                <a:solidFill>
                  <a:srgbClr val="C00000"/>
                </a:solidFill>
              </a:rPr>
              <a:t>Niveles de progreso</a:t>
            </a:r>
            <a:endParaRPr lang="en-US" dirty="0">
              <a:solidFill>
                <a:srgbClr val="C00000"/>
              </a:solidFill>
            </a:endParaRPr>
          </a:p>
        </p:txBody>
      </p:sp>
      <p:pic>
        <p:nvPicPr>
          <p:cNvPr id="19" name="Picture 18" descr="Look Insid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9699" y="2467185"/>
            <a:ext cx="6324601" cy="3520073"/>
          </a:xfrm>
          <a:prstGeom prst="rect">
            <a:avLst/>
          </a:prstGeom>
          <a:noFill/>
          <a:ln>
            <a:noFill/>
          </a:ln>
        </p:spPr>
      </p:pic>
      <p:sp>
        <p:nvSpPr>
          <p:cNvPr id="8" name="Oval 7"/>
          <p:cNvSpPr/>
          <p:nvPr/>
        </p:nvSpPr>
        <p:spPr>
          <a:xfrm>
            <a:off x="1961584" y="2808838"/>
            <a:ext cx="4572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Down Arrow 12"/>
          <p:cNvSpPr/>
          <p:nvPr/>
        </p:nvSpPr>
        <p:spPr>
          <a:xfrm rot="8245425">
            <a:off x="6090073" y="4445058"/>
            <a:ext cx="287635" cy="545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TextBox 13"/>
          <p:cNvSpPr txBox="1"/>
          <p:nvPr/>
        </p:nvSpPr>
        <p:spPr>
          <a:xfrm>
            <a:off x="6497776" y="4876800"/>
            <a:ext cx="1981200" cy="523220"/>
          </a:xfrm>
          <a:prstGeom prst="rect">
            <a:avLst/>
          </a:prstGeom>
          <a:noFill/>
        </p:spPr>
        <p:txBody>
          <a:bodyPr wrap="square" rtlCol="0">
            <a:spAutoFit/>
          </a:bodyPr>
          <a:lstStyle/>
          <a:p>
            <a:r>
              <a:rPr lang="en-US" sz="1400" dirty="0" err="1" smtClean="0"/>
              <a:t>Codigo</a:t>
            </a:r>
            <a:r>
              <a:rPr lang="en-US" sz="1400" dirty="0" smtClean="0"/>
              <a:t> de Color de las </a:t>
            </a:r>
            <a:r>
              <a:rPr lang="en-US" sz="1400" dirty="0" err="1"/>
              <a:t>E</a:t>
            </a:r>
            <a:r>
              <a:rPr lang="en-US" sz="1400" dirty="0" err="1" smtClean="0"/>
              <a:t>xpectativas</a:t>
            </a:r>
            <a:endParaRPr lang="es-CO" sz="1400" dirty="0"/>
          </a:p>
        </p:txBody>
      </p:sp>
      <p:cxnSp>
        <p:nvCxnSpPr>
          <p:cNvPr id="16" name="Straight Arrow Connector 15"/>
          <p:cNvCxnSpPr/>
          <p:nvPr/>
        </p:nvCxnSpPr>
        <p:spPr>
          <a:xfrm flipV="1">
            <a:off x="762000" y="3037438"/>
            <a:ext cx="1447800" cy="30585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2514600" y="2362200"/>
            <a:ext cx="3200400" cy="560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5715000" y="2362200"/>
            <a:ext cx="1773376" cy="56093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anim calcmode="lin" valueType="num">
                                      <p:cBhvr>
                                        <p:cTn id="34" dur="1000" fill="hold"/>
                                        <p:tgtEl>
                                          <p:spTgt spid="8"/>
                                        </p:tgtEl>
                                        <p:attrNameLst>
                                          <p:attrName>ppt_x</p:attrName>
                                        </p:attrNameLst>
                                      </p:cBhvr>
                                      <p:tavLst>
                                        <p:tav tm="0">
                                          <p:val>
                                            <p:strVal val="#ppt_x"/>
                                          </p:val>
                                        </p:tav>
                                        <p:tav tm="100000">
                                          <p:val>
                                            <p:strVal val="#ppt_x"/>
                                          </p:val>
                                        </p:tav>
                                      </p:tavLst>
                                    </p:anim>
                                    <p:anim calcmode="lin" valueType="num">
                                      <p:cBhvr>
                                        <p:cTn id="3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p:bldP spid="17" grpId="0" animBg="1"/>
      <p:bldP spid="5" grpId="0"/>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026" y="4419600"/>
            <a:ext cx="8915400" cy="1815882"/>
          </a:xfrm>
          <a:prstGeom prst="rect">
            <a:avLst/>
          </a:prstGeom>
          <a:solidFill>
            <a:schemeClr val="bg1"/>
          </a:solidFill>
          <a:ln>
            <a:solidFill>
              <a:schemeClr val="bg1"/>
            </a:solidFill>
          </a:ln>
        </p:spPr>
        <p:txBody>
          <a:bodyPr wrap="square" rtlCol="0">
            <a:spAutoFit/>
          </a:bodyPr>
          <a:lstStyle/>
          <a:p>
            <a:r>
              <a:rPr lang="es-CO" sz="1600" dirty="0"/>
              <a:t>Estas habilidades solo empiezan a presentarse pero no son constantes. El nivel de competencia no es lo suficientemente sólido como para evaluar el nivel de desarrollo del niño en el siguiente indicador. El niño puede necesitar sugerencias verbales, modelado físico, o señales visuales para lograr con éxito el objetivo específico o dimensión. * Vygotsky describe la "zona de desarrollo próximo" como la diferencia entre lo que un niño puede hacer en su propia comparación con lo que el niño puede hacer con ayuda de un adulto. Con la ayuda de un adulto, el niño será capaz de tener éxito en una tarea de aprendizaje cognitivo o social más allá de lo que podría lograr por sí mismos.</a:t>
            </a:r>
          </a:p>
        </p:txBody>
      </p:sp>
      <p:sp>
        <p:nvSpPr>
          <p:cNvPr id="2" name="Title 1"/>
          <p:cNvSpPr>
            <a:spLocks noGrp="1"/>
          </p:cNvSpPr>
          <p:nvPr>
            <p:ph type="title"/>
          </p:nvPr>
        </p:nvSpPr>
        <p:spPr/>
        <p:txBody>
          <a:bodyPr/>
          <a:lstStyle/>
          <a:p>
            <a:r>
              <a:rPr lang="es-CO" dirty="0" smtClean="0"/>
              <a:t>El “entre” niveles 1,3,5,7,9</a:t>
            </a:r>
            <a:endParaRPr lang="es-CO"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95773860"/>
              </p:ext>
            </p:extLst>
          </p:nvPr>
        </p:nvGraphicFramePr>
        <p:xfrm>
          <a:off x="76200" y="1295400"/>
          <a:ext cx="8928226" cy="4861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Graphic spid="5"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1524000"/>
            <a:ext cx="7848600" cy="1200329"/>
          </a:xfrm>
          <a:prstGeom prst="rect">
            <a:avLst/>
          </a:prstGeom>
        </p:spPr>
        <p:txBody>
          <a:bodyPr wrap="square">
            <a:spAutoFit/>
          </a:bodyPr>
          <a:lstStyle/>
          <a:p>
            <a:r>
              <a:rPr lang="es-ES" dirty="0" smtClean="0"/>
              <a:t>El </a:t>
            </a:r>
            <a:r>
              <a:rPr lang="es-ES" dirty="0"/>
              <a:t>"Informe “se basa en las bandas codificadas de color que se encuentran en la </a:t>
            </a:r>
            <a:r>
              <a:rPr lang="es-ES" dirty="0" smtClean="0"/>
              <a:t>Enseñando Estrategias </a:t>
            </a:r>
            <a:r>
              <a:rPr lang="es-ES" dirty="0"/>
              <a:t>de </a:t>
            </a:r>
            <a:r>
              <a:rPr lang="es-ES" dirty="0" smtClean="0"/>
              <a:t>Oro</a:t>
            </a:r>
            <a:r>
              <a:rPr lang="es-ES" dirty="0"/>
              <a:t>. ® Estas bandas codificadas por colores representan las expectativas ampliamente sostenidas por la mayoría de los niños de la misma edad o de la misma clase / grado. </a:t>
            </a:r>
            <a:endParaRPr lang="es-CO" dirty="0"/>
          </a:p>
        </p:txBody>
      </p:sp>
      <p:sp>
        <p:nvSpPr>
          <p:cNvPr id="5" name="Rectangle 4"/>
          <p:cNvSpPr/>
          <p:nvPr/>
        </p:nvSpPr>
        <p:spPr>
          <a:xfrm>
            <a:off x="457200" y="762000"/>
            <a:ext cx="7619999" cy="584775"/>
          </a:xfrm>
          <a:prstGeom prst="rect">
            <a:avLst/>
          </a:prstGeom>
        </p:spPr>
        <p:txBody>
          <a:bodyPr wrap="square">
            <a:spAutoFit/>
          </a:bodyPr>
          <a:lstStyle/>
          <a:p>
            <a:r>
              <a:rPr lang="es-ES" sz="3200" dirty="0"/>
              <a:t>¿Cómo funciona?</a:t>
            </a:r>
            <a:endParaRPr lang="es-CO"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57287" y="2724329"/>
            <a:ext cx="6448425" cy="1819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685800" y="4543604"/>
            <a:ext cx="7620000" cy="923330"/>
          </a:xfrm>
          <a:prstGeom prst="rect">
            <a:avLst/>
          </a:prstGeom>
        </p:spPr>
        <p:txBody>
          <a:bodyPr wrap="square">
            <a:spAutoFit/>
          </a:bodyPr>
          <a:lstStyle/>
          <a:p>
            <a:r>
              <a:rPr lang="es-ES" dirty="0"/>
              <a:t/>
            </a:r>
            <a:br>
              <a:rPr lang="es-ES" dirty="0"/>
            </a:br>
            <a:r>
              <a:rPr lang="es-ES" dirty="0"/>
              <a:t/>
            </a:r>
            <a:br>
              <a:rPr lang="es-ES" dirty="0"/>
            </a:br>
            <a:endParaRPr lang="es-CO" dirty="0"/>
          </a:p>
        </p:txBody>
      </p:sp>
      <p:sp>
        <p:nvSpPr>
          <p:cNvPr id="2" name="Rectangle 1"/>
          <p:cNvSpPr/>
          <p:nvPr/>
        </p:nvSpPr>
        <p:spPr>
          <a:xfrm>
            <a:off x="533400" y="4648200"/>
            <a:ext cx="7696200" cy="923330"/>
          </a:xfrm>
          <a:prstGeom prst="rect">
            <a:avLst/>
          </a:prstGeom>
        </p:spPr>
        <p:txBody>
          <a:bodyPr wrap="square">
            <a:spAutoFit/>
          </a:bodyPr>
          <a:lstStyle/>
          <a:p>
            <a:r>
              <a:rPr lang="es-CO" dirty="0"/>
              <a:t>Las bandas de color también se superponen, </a:t>
            </a:r>
            <a:r>
              <a:rPr lang="es-CO" dirty="0" smtClean="0"/>
              <a:t>ayudando </a:t>
            </a:r>
            <a:r>
              <a:rPr lang="es-CO" dirty="0"/>
              <a:t>a los </a:t>
            </a:r>
            <a:r>
              <a:rPr lang="es-CO" dirty="0" smtClean="0"/>
              <a:t>maestros a tener expectativas reales y a </a:t>
            </a:r>
            <a:r>
              <a:rPr lang="es-CO" dirty="0"/>
              <a:t>trabajar con cualquier niño, en cualquier nivel de desarrollo.</a:t>
            </a:r>
          </a:p>
        </p:txBody>
      </p:sp>
    </p:spTree>
    <p:extLst>
      <p:ext uri="{BB962C8B-B14F-4D97-AF65-F5344CB8AC3E}">
        <p14:creationId xmlns:p14="http://schemas.microsoft.com/office/powerpoint/2010/main" xmlns="" val="173330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1000"/>
            <a:ext cx="9144000" cy="646331"/>
          </a:xfrm>
          <a:prstGeom prst="rect">
            <a:avLst/>
          </a:prstGeom>
          <a:solidFill>
            <a:schemeClr val="bg1"/>
          </a:solidFill>
        </p:spPr>
        <p:txBody>
          <a:bodyPr wrap="square" rtlCol="0">
            <a:spAutoFit/>
          </a:bodyPr>
          <a:lstStyle/>
          <a:p>
            <a:pPr algn="ctr"/>
            <a:r>
              <a:rPr lang="en-US" sz="3600" dirty="0" err="1" smtClean="0">
                <a:solidFill>
                  <a:srgbClr val="FF0000"/>
                </a:solidFill>
              </a:rPr>
              <a:t>Qué</a:t>
            </a:r>
            <a:r>
              <a:rPr lang="en-US" sz="3600" dirty="0" smtClean="0">
                <a:solidFill>
                  <a:srgbClr val="FF0000"/>
                </a:solidFill>
              </a:rPr>
              <a:t> </a:t>
            </a:r>
            <a:r>
              <a:rPr lang="en-US" sz="3600" dirty="0" err="1" smtClean="0">
                <a:solidFill>
                  <a:srgbClr val="FF0000"/>
                </a:solidFill>
              </a:rPr>
              <a:t>Colores</a:t>
            </a:r>
            <a:r>
              <a:rPr lang="en-US" sz="3600" dirty="0" smtClean="0">
                <a:solidFill>
                  <a:srgbClr val="FF0000"/>
                </a:solidFill>
              </a:rPr>
              <a:t> </a:t>
            </a:r>
            <a:r>
              <a:rPr lang="en-US" sz="3600" dirty="0" err="1" smtClean="0">
                <a:solidFill>
                  <a:srgbClr val="FF0000"/>
                </a:solidFill>
              </a:rPr>
              <a:t>realmente</a:t>
            </a:r>
            <a:r>
              <a:rPr lang="en-US" sz="3600" dirty="0" smtClean="0">
                <a:solidFill>
                  <a:srgbClr val="FF0000"/>
                </a:solidFill>
              </a:rPr>
              <a:t> </a:t>
            </a:r>
            <a:r>
              <a:rPr lang="en-US" sz="3600" dirty="0" err="1" smtClean="0">
                <a:solidFill>
                  <a:srgbClr val="FF0000"/>
                </a:solidFill>
              </a:rPr>
              <a:t>representan</a:t>
            </a:r>
            <a:r>
              <a:rPr lang="en-US" sz="3600" dirty="0" smtClean="0">
                <a:solidFill>
                  <a:srgbClr val="FF0000"/>
                </a:solidFill>
              </a:rPr>
              <a:t> las bandas?</a:t>
            </a:r>
            <a:endParaRPr lang="en-US" sz="3600" dirty="0">
              <a:solidFill>
                <a:srgbClr val="FF0000"/>
              </a:solidFill>
            </a:endParaRPr>
          </a:p>
        </p:txBody>
      </p:sp>
      <p:graphicFrame>
        <p:nvGraphicFramePr>
          <p:cNvPr id="3" name="Diagram 2"/>
          <p:cNvGraphicFramePr/>
          <p:nvPr>
            <p:extLst>
              <p:ext uri="{D42A27DB-BD31-4B8C-83A1-F6EECF244321}">
                <p14:modId xmlns:p14="http://schemas.microsoft.com/office/powerpoint/2010/main" xmlns="" val="2616282896"/>
              </p:ext>
            </p:extLst>
          </p:nvPr>
        </p:nvGraphicFramePr>
        <p:xfrm>
          <a:off x="980415" y="1168399"/>
          <a:ext cx="8305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descr="http://ts3.mm.bing.net/th?id=I4960606223467890&amp;pid=1.7&amp;w=187&amp;h=143&amp;c=7&amp;rs=1">
            <a:hlinkClick r:id="rId8"/>
          </p:cNvPr>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433180" y="1335387"/>
            <a:ext cx="914400" cy="1869540"/>
          </a:xfrm>
          <a:prstGeom prst="rect">
            <a:avLst/>
          </a:prstGeom>
          <a:noFill/>
          <a:ln>
            <a:noFill/>
          </a:ln>
        </p:spPr>
      </p:pic>
      <p:sp>
        <p:nvSpPr>
          <p:cNvPr id="7" name="Rectangle 6"/>
          <p:cNvSpPr/>
          <p:nvPr/>
        </p:nvSpPr>
        <p:spPr>
          <a:xfrm>
            <a:off x="4495800" y="3110621"/>
            <a:ext cx="914400" cy="2117002"/>
          </a:xfrm>
          <a:prstGeom prst="rect">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3 A 4 ANOS DE EDAD</a:t>
            </a:r>
            <a:endParaRPr lang="es-CO" dirty="0"/>
          </a:p>
        </p:txBody>
      </p:sp>
      <p:sp>
        <p:nvSpPr>
          <p:cNvPr id="11" name="Rectangle 10"/>
          <p:cNvSpPr/>
          <p:nvPr/>
        </p:nvSpPr>
        <p:spPr>
          <a:xfrm>
            <a:off x="5598059" y="3110620"/>
            <a:ext cx="914400" cy="21215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smtClean="0"/>
              <a:t>4 A 5 ANOS DE EDAD</a:t>
            </a:r>
            <a:endParaRPr lang="es-CO" dirty="0"/>
          </a:p>
        </p:txBody>
      </p:sp>
      <p:pic>
        <p:nvPicPr>
          <p:cNvPr id="14" name="Picture 13" descr="http://ts2.mm.bing.net/th?id=I4963243331814781&amp;pid=1.7&amp;w=125&amp;h=149&amp;c=7&amp;rs=1">
            <a:hlinkClick r:id="rId10"/>
          </p:cNvPr>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5562600" y="1295400"/>
            <a:ext cx="970230" cy="1857469"/>
          </a:xfrm>
          <a:prstGeom prst="rect">
            <a:avLst/>
          </a:prstGeom>
          <a:noFill/>
          <a:ln>
            <a:noFill/>
          </a:ln>
        </p:spPr>
      </p:pic>
      <p:sp>
        <p:nvSpPr>
          <p:cNvPr id="12" name="Rectangle 11"/>
          <p:cNvSpPr/>
          <p:nvPr/>
        </p:nvSpPr>
        <p:spPr>
          <a:xfrm>
            <a:off x="6719982" y="3152869"/>
            <a:ext cx="914400" cy="2079279"/>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err="1" smtClean="0"/>
              <a:t>Jardin</a:t>
            </a:r>
            <a:r>
              <a:rPr lang="es-CO" dirty="0" smtClean="0"/>
              <a:t> Infantil</a:t>
            </a:r>
            <a:endParaRPr lang="es-CO" dirty="0"/>
          </a:p>
        </p:txBody>
      </p:sp>
      <p:pic>
        <p:nvPicPr>
          <p:cNvPr id="20" name="Picture 19" descr="http://ts1.mm.bing.net/th?id=I4894304847463396&amp;pid=1.7&amp;w=221&amp;h=147&amp;c=7&amp;rs=1">
            <a:hlinkClick r:id="rId12"/>
          </p:cNvPr>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6650926" y="1295400"/>
            <a:ext cx="1052512" cy="1815220"/>
          </a:xfrm>
          <a:prstGeom prst="rect">
            <a:avLst/>
          </a:prstGeom>
          <a:noFill/>
          <a:ln>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bwayweb.com/design/i/color_spectrum.jpg"/>
          <p:cNvPicPr/>
          <p:nvPr/>
        </p:nvPicPr>
        <p:blipFill>
          <a:blip r:embed="rId3" cstate="print"/>
          <a:srcRect/>
          <a:stretch>
            <a:fillRect/>
          </a:stretch>
        </p:blipFill>
        <p:spPr bwMode="auto">
          <a:xfrm>
            <a:off x="2669263" y="1066800"/>
            <a:ext cx="5223096" cy="3581400"/>
          </a:xfrm>
          <a:prstGeom prst="rect">
            <a:avLst/>
          </a:prstGeom>
          <a:noFill/>
          <a:ln w="9525">
            <a:noFill/>
            <a:miter lim="800000"/>
            <a:headEnd/>
            <a:tailEnd/>
          </a:ln>
        </p:spPr>
      </p:pic>
      <p:sp>
        <p:nvSpPr>
          <p:cNvPr id="3" name="TextBox 2"/>
          <p:cNvSpPr txBox="1"/>
          <p:nvPr/>
        </p:nvSpPr>
        <p:spPr>
          <a:xfrm>
            <a:off x="381000" y="304800"/>
            <a:ext cx="8382000" cy="830997"/>
          </a:xfrm>
          <a:prstGeom prst="rect">
            <a:avLst/>
          </a:prstGeom>
          <a:solidFill>
            <a:schemeClr val="bg1"/>
          </a:solidFill>
          <a:ln>
            <a:solidFill>
              <a:schemeClr val="tx1"/>
            </a:solidFill>
          </a:ln>
        </p:spPr>
        <p:txBody>
          <a:bodyPr wrap="square" rtlCol="0">
            <a:spAutoFit/>
          </a:bodyPr>
          <a:lstStyle/>
          <a:p>
            <a:r>
              <a:rPr lang="es-CO" sz="2400" dirty="0" smtClean="0"/>
              <a:t>El Color de las Bandas esta Dividido en Base a las Expectativas </a:t>
            </a:r>
            <a:r>
              <a:rPr lang="es-CO" sz="2400" dirty="0"/>
              <a:t>de </a:t>
            </a:r>
            <a:r>
              <a:rPr lang="es-CO" sz="2400" dirty="0" smtClean="0"/>
              <a:t>Cada </a:t>
            </a:r>
            <a:r>
              <a:rPr lang="es-CO" sz="2400" dirty="0"/>
              <a:t>G</a:t>
            </a:r>
            <a:r>
              <a:rPr lang="es-CO" sz="2400" dirty="0" smtClean="0"/>
              <a:t>rupo </a:t>
            </a:r>
            <a:r>
              <a:rPr lang="es-CO" sz="2400" dirty="0"/>
              <a:t>de </a:t>
            </a:r>
            <a:r>
              <a:rPr lang="es-CO" sz="2400" dirty="0" smtClean="0"/>
              <a:t>Edad.</a:t>
            </a:r>
            <a:r>
              <a:rPr lang="en-US" sz="2400" dirty="0" smtClean="0"/>
              <a:t> </a:t>
            </a:r>
            <a:endParaRPr lang="en-US" sz="2400" dirty="0"/>
          </a:p>
        </p:txBody>
      </p:sp>
      <p:sp>
        <p:nvSpPr>
          <p:cNvPr id="4" name="TextBox 3"/>
          <p:cNvSpPr txBox="1"/>
          <p:nvPr/>
        </p:nvSpPr>
        <p:spPr>
          <a:xfrm>
            <a:off x="355348" y="1828800"/>
            <a:ext cx="2286000" cy="1754326"/>
          </a:xfrm>
          <a:prstGeom prst="rect">
            <a:avLst/>
          </a:prstGeom>
          <a:noFill/>
        </p:spPr>
        <p:txBody>
          <a:bodyPr wrap="square" rtlCol="0">
            <a:spAutoFit/>
          </a:bodyPr>
          <a:lstStyle/>
          <a:p>
            <a:r>
              <a:rPr lang="es-CO" dirty="0" smtClean="0"/>
              <a:t>Los </a:t>
            </a:r>
            <a:r>
              <a:rPr lang="es-CO" dirty="0"/>
              <a:t>colores en el espectro </a:t>
            </a:r>
            <a:r>
              <a:rPr lang="es-CO" dirty="0" smtClean="0"/>
              <a:t>son </a:t>
            </a:r>
            <a:r>
              <a:rPr lang="es-CO" dirty="0"/>
              <a:t>desiguales, se mezclan y se </a:t>
            </a:r>
            <a:r>
              <a:rPr lang="es-CO" dirty="0" smtClean="0"/>
              <a:t>sobreponen</a:t>
            </a:r>
            <a:r>
              <a:rPr lang="es-CO" dirty="0"/>
              <a:t>, sin embargo, hay un patrón predecible.</a:t>
            </a:r>
            <a:endParaRPr lang="en-US" dirty="0"/>
          </a:p>
        </p:txBody>
      </p:sp>
      <p:sp>
        <p:nvSpPr>
          <p:cNvPr id="5" name="TextBox 4"/>
          <p:cNvSpPr txBox="1"/>
          <p:nvPr/>
        </p:nvSpPr>
        <p:spPr>
          <a:xfrm>
            <a:off x="457200" y="1339839"/>
            <a:ext cx="8153401" cy="1077218"/>
          </a:xfrm>
          <a:prstGeom prst="rect">
            <a:avLst/>
          </a:prstGeom>
          <a:noFill/>
        </p:spPr>
        <p:txBody>
          <a:bodyPr wrap="square" rtlCol="0">
            <a:spAutoFit/>
          </a:bodyPr>
          <a:lstStyle/>
          <a:p>
            <a:endParaRPr lang="en-US" sz="800" dirty="0"/>
          </a:p>
          <a:p>
            <a:pPr algn="r"/>
            <a:endParaRPr lang="en-US" sz="800" dirty="0" smtClean="0"/>
          </a:p>
          <a:p>
            <a:pPr algn="r"/>
            <a:endParaRPr lang="en-US" sz="800" dirty="0"/>
          </a:p>
          <a:p>
            <a:pPr algn="r"/>
            <a:endParaRPr lang="en-US" sz="800" dirty="0" smtClean="0"/>
          </a:p>
          <a:p>
            <a:pPr algn="r"/>
            <a:endParaRPr lang="en-US" sz="800" dirty="0"/>
          </a:p>
          <a:p>
            <a:pPr algn="r"/>
            <a:endParaRPr lang="en-US" sz="800" dirty="0" smtClean="0"/>
          </a:p>
          <a:p>
            <a:pPr algn="r"/>
            <a:endParaRPr lang="en-US" sz="800" dirty="0"/>
          </a:p>
          <a:p>
            <a:pPr algn="r"/>
            <a:endParaRPr lang="en-US" sz="800" dirty="0"/>
          </a:p>
        </p:txBody>
      </p:sp>
      <p:sp>
        <p:nvSpPr>
          <p:cNvPr id="7" name="TextBox 6"/>
          <p:cNvSpPr txBox="1"/>
          <p:nvPr/>
        </p:nvSpPr>
        <p:spPr>
          <a:xfrm>
            <a:off x="2641348" y="4191000"/>
            <a:ext cx="4914900" cy="246221"/>
          </a:xfrm>
          <a:prstGeom prst="rect">
            <a:avLst/>
          </a:prstGeom>
          <a:solidFill>
            <a:schemeClr val="bg1"/>
          </a:solidFill>
        </p:spPr>
        <p:txBody>
          <a:bodyPr wrap="square" rtlCol="0">
            <a:spAutoFit/>
          </a:bodyPr>
          <a:lstStyle/>
          <a:p>
            <a:r>
              <a:rPr lang="en-US" sz="1000" dirty="0" smtClean="0"/>
              <a:t>             </a:t>
            </a:r>
            <a:r>
              <a:rPr lang="en-US" sz="1000" dirty="0" err="1" smtClean="0"/>
              <a:t>Rojo</a:t>
            </a:r>
            <a:r>
              <a:rPr lang="en-US" sz="1000" dirty="0" smtClean="0"/>
              <a:t>       </a:t>
            </a:r>
            <a:r>
              <a:rPr lang="en-US" sz="1000" dirty="0" err="1"/>
              <a:t>N</a:t>
            </a:r>
            <a:r>
              <a:rPr lang="en-US" sz="1000" dirty="0" err="1" smtClean="0"/>
              <a:t>aranja</a:t>
            </a:r>
            <a:r>
              <a:rPr lang="en-US" sz="1000" dirty="0" smtClean="0"/>
              <a:t>         Amarillo            Verde                  Azul                            Purple                  </a:t>
            </a:r>
            <a:endParaRPr lang="en-US" sz="1000" dirty="0"/>
          </a:p>
        </p:txBody>
      </p:sp>
      <p:sp>
        <p:nvSpPr>
          <p:cNvPr id="6" name="TextBox 5"/>
          <p:cNvSpPr txBox="1"/>
          <p:nvPr/>
        </p:nvSpPr>
        <p:spPr>
          <a:xfrm>
            <a:off x="381000" y="4416851"/>
            <a:ext cx="8229601" cy="2031325"/>
          </a:xfrm>
          <a:prstGeom prst="rect">
            <a:avLst/>
          </a:prstGeom>
          <a:noFill/>
        </p:spPr>
        <p:txBody>
          <a:bodyPr wrap="square" rtlCol="0">
            <a:spAutoFit/>
          </a:bodyPr>
          <a:lstStyle/>
          <a:p>
            <a:r>
              <a:rPr lang="en-US" dirty="0" smtClean="0"/>
              <a:t>El color de las bandas nos deja saber como tipicamente se desarrollan y </a:t>
            </a:r>
            <a:r>
              <a:rPr lang="en-US" dirty="0" err="1" smtClean="0"/>
              <a:t>aprenden</a:t>
            </a:r>
            <a:r>
              <a:rPr lang="en-US" dirty="0" smtClean="0"/>
              <a:t> los Niños en diferentes edades.</a:t>
            </a:r>
            <a:r>
              <a:rPr lang="es-CO" dirty="0"/>
              <a:t> Esto es crítico  para </a:t>
            </a:r>
            <a:r>
              <a:rPr lang="es-CO" dirty="0" smtClean="0"/>
              <a:t>una apropiada respuesta en la enseñanza y </a:t>
            </a:r>
            <a:r>
              <a:rPr lang="es-CO" dirty="0"/>
              <a:t>saber lo que es apropiado para la edad.  La longitud de cada banda varía para cada objetivo. Cuando se superponen, se nos dice que esta habilidad requiere tiempo para desarrollarse. Otras bandas pueden extenderse a lo largo de múltiples indicadores que sugieren que este desarrollo tiene varios cambios importantes en el aprendizaje a lo largo del año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4572000" cy="2246769"/>
          </a:xfrm>
          <a:prstGeom prst="rect">
            <a:avLst/>
          </a:prstGeom>
        </p:spPr>
        <p:txBody>
          <a:bodyPr>
            <a:spAutoFit/>
          </a:bodyPr>
          <a:lstStyle/>
          <a:p>
            <a:pPr algn="just"/>
            <a:r>
              <a:rPr lang="en-US" sz="2000" dirty="0"/>
              <a:t>El </a:t>
            </a:r>
            <a:r>
              <a:rPr lang="en-US" sz="2000" dirty="0" err="1"/>
              <a:t>desarrollo</a:t>
            </a:r>
            <a:r>
              <a:rPr lang="en-US" sz="2000" dirty="0"/>
              <a:t> en los </a:t>
            </a:r>
            <a:r>
              <a:rPr lang="en-US" sz="2000" dirty="0" err="1"/>
              <a:t>ninos</a:t>
            </a:r>
            <a:r>
              <a:rPr lang="en-US" sz="2000" dirty="0"/>
              <a:t> </a:t>
            </a:r>
            <a:r>
              <a:rPr lang="en-US" sz="2000" dirty="0" err="1"/>
              <a:t>es</a:t>
            </a:r>
            <a:r>
              <a:rPr lang="en-US" sz="2000" dirty="0"/>
              <a:t> </a:t>
            </a:r>
            <a:r>
              <a:rPr lang="en-US" sz="2000" dirty="0" err="1"/>
              <a:t>unico</a:t>
            </a:r>
            <a:r>
              <a:rPr lang="en-US" sz="2000" dirty="0"/>
              <a:t>  y no </a:t>
            </a:r>
            <a:r>
              <a:rPr lang="en-US" sz="2000" dirty="0" err="1"/>
              <a:t>es</a:t>
            </a:r>
            <a:r>
              <a:rPr lang="en-US" sz="2000" dirty="0"/>
              <a:t> </a:t>
            </a:r>
            <a:r>
              <a:rPr lang="en-US" sz="2000" dirty="0" err="1"/>
              <a:t>igual</a:t>
            </a:r>
            <a:r>
              <a:rPr lang="en-US" sz="2000" dirty="0"/>
              <a:t> para </a:t>
            </a:r>
            <a:r>
              <a:rPr lang="en-US" sz="2000" dirty="0" err="1"/>
              <a:t>todos</a:t>
            </a:r>
            <a:r>
              <a:rPr lang="en-US" sz="2000" dirty="0"/>
              <a:t>. </a:t>
            </a:r>
            <a:r>
              <a:rPr lang="en-US" sz="2000" dirty="0" err="1"/>
              <a:t>Algunas</a:t>
            </a:r>
            <a:r>
              <a:rPr lang="en-US" sz="2000" dirty="0"/>
              <a:t> </a:t>
            </a:r>
            <a:r>
              <a:rPr lang="en-US" sz="2000" dirty="0" err="1"/>
              <a:t>habilidades</a:t>
            </a:r>
            <a:r>
              <a:rPr lang="en-US" sz="2000" dirty="0"/>
              <a:t> no </a:t>
            </a:r>
            <a:r>
              <a:rPr lang="en-US" sz="2000" dirty="0" err="1"/>
              <a:t>surgen</a:t>
            </a:r>
            <a:r>
              <a:rPr lang="en-US" sz="2000" dirty="0"/>
              <a:t> hasta que el </a:t>
            </a:r>
            <a:r>
              <a:rPr lang="en-US" sz="2000" dirty="0" err="1"/>
              <a:t>nino</a:t>
            </a:r>
            <a:r>
              <a:rPr lang="en-US" sz="2000" dirty="0"/>
              <a:t> </a:t>
            </a:r>
            <a:r>
              <a:rPr lang="en-US" sz="2000" dirty="0" err="1"/>
              <a:t>tiene</a:t>
            </a:r>
            <a:r>
              <a:rPr lang="en-US" sz="2000" dirty="0"/>
              <a:t> 2 o 3 </a:t>
            </a:r>
            <a:r>
              <a:rPr lang="en-US" sz="2000" dirty="0" err="1"/>
              <a:t>anos</a:t>
            </a:r>
            <a:r>
              <a:rPr lang="en-US" sz="2000" dirty="0"/>
              <a:t> de </a:t>
            </a:r>
            <a:r>
              <a:rPr lang="en-US" sz="2000" dirty="0" err="1"/>
              <a:t>edad</a:t>
            </a:r>
            <a:r>
              <a:rPr lang="en-US" sz="2000" dirty="0"/>
              <a:t> y en </a:t>
            </a:r>
            <a:r>
              <a:rPr lang="en-US" sz="2000" dirty="0" err="1"/>
              <a:t>otros</a:t>
            </a:r>
            <a:r>
              <a:rPr lang="en-US" sz="2000" dirty="0"/>
              <a:t> </a:t>
            </a:r>
            <a:r>
              <a:rPr lang="en-US" sz="2000" dirty="0" err="1"/>
              <a:t>empieza</a:t>
            </a:r>
            <a:r>
              <a:rPr lang="en-US" sz="2000" dirty="0"/>
              <a:t> </a:t>
            </a:r>
            <a:r>
              <a:rPr lang="en-US" sz="2000" dirty="0" err="1"/>
              <a:t>desde</a:t>
            </a:r>
            <a:r>
              <a:rPr lang="en-US" sz="2000" dirty="0"/>
              <a:t> </a:t>
            </a:r>
            <a:r>
              <a:rPr lang="en-US" sz="2000" dirty="0" err="1"/>
              <a:t>su</a:t>
            </a:r>
            <a:r>
              <a:rPr lang="en-US" sz="2000" dirty="0"/>
              <a:t> </a:t>
            </a:r>
            <a:r>
              <a:rPr lang="en-US" sz="2000" dirty="0" err="1"/>
              <a:t>nacimiento.algunas</a:t>
            </a:r>
            <a:r>
              <a:rPr lang="en-US" sz="2000" dirty="0"/>
              <a:t> </a:t>
            </a:r>
            <a:r>
              <a:rPr lang="en-US" sz="2000" dirty="0" err="1"/>
              <a:t>habilidades</a:t>
            </a:r>
            <a:r>
              <a:rPr lang="en-US" sz="2000" dirty="0"/>
              <a:t> </a:t>
            </a:r>
            <a:r>
              <a:rPr lang="en-US" sz="2000" dirty="0" err="1"/>
              <a:t>toman</a:t>
            </a:r>
            <a:r>
              <a:rPr lang="en-US" sz="2000" dirty="0"/>
              <a:t> mayor </a:t>
            </a:r>
            <a:r>
              <a:rPr lang="en-US" sz="2000" dirty="0" err="1"/>
              <a:t>tiempo</a:t>
            </a:r>
            <a:r>
              <a:rPr lang="en-US" sz="2000" dirty="0"/>
              <a:t> para </a:t>
            </a:r>
            <a:r>
              <a:rPr lang="en-US" sz="2000" dirty="0" err="1"/>
              <a:t>desarrollarse</a:t>
            </a:r>
            <a:r>
              <a:rPr lang="en-US" sz="2000" dirty="0"/>
              <a:t> y </a:t>
            </a:r>
            <a:r>
              <a:rPr lang="en-US" sz="2000" dirty="0" err="1"/>
              <a:t>otras</a:t>
            </a:r>
            <a:r>
              <a:rPr lang="en-US" sz="2000" dirty="0"/>
              <a:t> mucho </a:t>
            </a:r>
            <a:r>
              <a:rPr lang="en-US" sz="2000" dirty="0" err="1"/>
              <a:t>menos</a:t>
            </a:r>
            <a:r>
              <a:rPr lang="en-US" sz="2000" dirty="0"/>
              <a:t>.</a:t>
            </a:r>
          </a:p>
        </p:txBody>
      </p:sp>
      <p:pic>
        <p:nvPicPr>
          <p:cNvPr id="3" name="Picture 2" descr="explaining.jpg"/>
          <p:cNvPicPr>
            <a:picLocks noChangeAspect="1"/>
          </p:cNvPicPr>
          <p:nvPr/>
        </p:nvPicPr>
        <p:blipFill>
          <a:blip r:embed="rId2" cstate="print"/>
          <a:stretch>
            <a:fillRect/>
          </a:stretch>
        </p:blipFill>
        <p:spPr>
          <a:xfrm>
            <a:off x="762000" y="3535680"/>
            <a:ext cx="2209800" cy="1912620"/>
          </a:xfrm>
          <a:prstGeom prst="rect">
            <a:avLst/>
          </a:prstGeom>
          <a:ln>
            <a:noFill/>
          </a:ln>
          <a:effectLst>
            <a:outerShdw blurRad="292100" dist="139700" dir="2700000" algn="tl" rotWithShape="0">
              <a:srgbClr val="333333">
                <a:alpha val="65000"/>
              </a:srgbClr>
            </a:outerShdw>
          </a:effectLst>
        </p:spPr>
      </p:pic>
      <p:pic>
        <p:nvPicPr>
          <p:cNvPr id="4" name="Picture 3" descr="talking.jpg"/>
          <p:cNvPicPr>
            <a:picLocks noChangeAspect="1"/>
          </p:cNvPicPr>
          <p:nvPr/>
        </p:nvPicPr>
        <p:blipFill>
          <a:blip r:embed="rId3" cstate="print"/>
          <a:stretch>
            <a:fillRect/>
          </a:stretch>
        </p:blipFill>
        <p:spPr>
          <a:xfrm>
            <a:off x="6324600" y="2133600"/>
            <a:ext cx="2133600" cy="1828800"/>
          </a:xfrm>
          <a:prstGeom prst="rect">
            <a:avLst/>
          </a:prstGeom>
          <a:ln>
            <a:noFill/>
          </a:ln>
          <a:effectLst>
            <a:outerShdw blurRad="292100" dist="139700" dir="2700000" algn="tl" rotWithShape="0">
              <a:srgbClr val="333333">
                <a:alpha val="65000"/>
              </a:srgbClr>
            </a:outerShdw>
          </a:effectLst>
        </p:spPr>
      </p:pic>
      <p:pic>
        <p:nvPicPr>
          <p:cNvPr id="5" name="Picture 4" descr="math pic.jpg"/>
          <p:cNvPicPr>
            <a:picLocks noChangeAspect="1"/>
          </p:cNvPicPr>
          <p:nvPr/>
        </p:nvPicPr>
        <p:blipFill>
          <a:blip r:embed="rId4" cstate="print"/>
          <a:stretch>
            <a:fillRect/>
          </a:stretch>
        </p:blipFill>
        <p:spPr>
          <a:xfrm>
            <a:off x="4038600" y="4419600"/>
            <a:ext cx="2159000" cy="2057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95943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ok Insid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3845" y="2405027"/>
            <a:ext cx="8001000" cy="3995773"/>
          </a:xfrm>
          <a:prstGeom prst="rect">
            <a:avLst/>
          </a:prstGeom>
          <a:noFill/>
          <a:ln>
            <a:noFill/>
          </a:ln>
        </p:spPr>
      </p:pic>
      <p:sp>
        <p:nvSpPr>
          <p:cNvPr id="3" name="Rectangle 2"/>
          <p:cNvSpPr/>
          <p:nvPr/>
        </p:nvSpPr>
        <p:spPr>
          <a:xfrm>
            <a:off x="457200" y="609599"/>
            <a:ext cx="7620000" cy="12012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                    </a:t>
            </a:r>
            <a:r>
              <a:rPr lang="en-US" sz="2400" dirty="0" err="1" smtClean="0"/>
              <a:t>Progreso</a:t>
            </a:r>
            <a:r>
              <a:rPr lang="en-US" sz="2400" dirty="0" smtClean="0"/>
              <a:t> del </a:t>
            </a:r>
            <a:r>
              <a:rPr lang="en-US" sz="2400" dirty="0"/>
              <a:t>D</a:t>
            </a:r>
            <a:r>
              <a:rPr lang="en-US" sz="2400" dirty="0" smtClean="0"/>
              <a:t>esarrollo y </a:t>
            </a:r>
            <a:r>
              <a:rPr lang="en-US" sz="2400" dirty="0"/>
              <a:t>A</a:t>
            </a:r>
            <a:r>
              <a:rPr lang="en-US" sz="2400" dirty="0" smtClean="0"/>
              <a:t>prendizaje</a:t>
            </a:r>
            <a:endParaRPr lang="es-CO" sz="2400" dirty="0"/>
          </a:p>
        </p:txBody>
      </p:sp>
      <p:sp>
        <p:nvSpPr>
          <p:cNvPr id="4" name="Down Arrow 3"/>
          <p:cNvSpPr/>
          <p:nvPr/>
        </p:nvSpPr>
        <p:spPr>
          <a:xfrm>
            <a:off x="579421" y="1999835"/>
            <a:ext cx="304800" cy="489204"/>
          </a:xfrm>
          <a:prstGeom prst="downArrow">
            <a:avLst/>
          </a:prstGeom>
          <a:solidFill>
            <a:srgbClr val="F57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Down Arrow 6"/>
          <p:cNvSpPr/>
          <p:nvPr/>
        </p:nvSpPr>
        <p:spPr>
          <a:xfrm rot="5400000">
            <a:off x="2050542" y="2477074"/>
            <a:ext cx="242316" cy="53340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Down Arrow 7"/>
          <p:cNvSpPr/>
          <p:nvPr/>
        </p:nvSpPr>
        <p:spPr>
          <a:xfrm>
            <a:off x="5058414" y="2717435"/>
            <a:ext cx="242316" cy="377107"/>
          </a:xfrm>
          <a:prstGeom prst="down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Down Arrow 8"/>
          <p:cNvSpPr/>
          <p:nvPr/>
        </p:nvSpPr>
        <p:spPr>
          <a:xfrm rot="1845293">
            <a:off x="7190524" y="2396061"/>
            <a:ext cx="215590" cy="48920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200" y="609599"/>
            <a:ext cx="1600200" cy="12012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Down Arrow 11"/>
          <p:cNvSpPr/>
          <p:nvPr/>
        </p:nvSpPr>
        <p:spPr>
          <a:xfrm rot="9335258">
            <a:off x="3985911" y="5967890"/>
            <a:ext cx="229058" cy="515525"/>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5" name="TextBox 4"/>
          <p:cNvSpPr txBox="1"/>
          <p:nvPr/>
        </p:nvSpPr>
        <p:spPr>
          <a:xfrm>
            <a:off x="2498434" y="2559108"/>
            <a:ext cx="1540166" cy="369332"/>
          </a:xfrm>
          <a:prstGeom prst="rect">
            <a:avLst/>
          </a:prstGeom>
          <a:noFill/>
        </p:spPr>
        <p:txBody>
          <a:bodyPr wrap="square" rtlCol="0">
            <a:spAutoFit/>
          </a:bodyPr>
          <a:lstStyle/>
          <a:p>
            <a:r>
              <a:rPr lang="en-US" dirty="0" smtClean="0"/>
              <a:t>Dimension</a:t>
            </a:r>
            <a:endParaRPr lang="es-CO" dirty="0"/>
          </a:p>
        </p:txBody>
      </p:sp>
      <p:sp>
        <p:nvSpPr>
          <p:cNvPr id="6" name="TextBox 5"/>
          <p:cNvSpPr txBox="1"/>
          <p:nvPr/>
        </p:nvSpPr>
        <p:spPr>
          <a:xfrm>
            <a:off x="5307842" y="2570782"/>
            <a:ext cx="1397758" cy="369332"/>
          </a:xfrm>
          <a:prstGeom prst="rect">
            <a:avLst/>
          </a:prstGeom>
          <a:noFill/>
        </p:spPr>
        <p:txBody>
          <a:bodyPr wrap="square" rtlCol="0">
            <a:spAutoFit/>
          </a:bodyPr>
          <a:lstStyle/>
          <a:p>
            <a:r>
              <a:rPr lang="en-US" dirty="0" err="1"/>
              <a:t>I</a:t>
            </a:r>
            <a:r>
              <a:rPr lang="en-US" dirty="0" err="1" smtClean="0"/>
              <a:t>ndicadores</a:t>
            </a:r>
            <a:endParaRPr lang="es-CO" dirty="0"/>
          </a:p>
        </p:txBody>
      </p:sp>
      <p:sp>
        <p:nvSpPr>
          <p:cNvPr id="10" name="TextBox 9"/>
          <p:cNvSpPr txBox="1"/>
          <p:nvPr/>
        </p:nvSpPr>
        <p:spPr>
          <a:xfrm>
            <a:off x="7488262" y="2435001"/>
            <a:ext cx="752055" cy="369332"/>
          </a:xfrm>
          <a:prstGeom prst="rect">
            <a:avLst/>
          </a:prstGeom>
          <a:noFill/>
        </p:spPr>
        <p:txBody>
          <a:bodyPr wrap="square" rtlCol="0">
            <a:spAutoFit/>
          </a:bodyPr>
          <a:lstStyle/>
          <a:p>
            <a:r>
              <a:rPr lang="en-US" dirty="0" err="1" smtClean="0"/>
              <a:t>Nivel</a:t>
            </a:r>
            <a:endParaRPr lang="es-CO" dirty="0"/>
          </a:p>
        </p:txBody>
      </p:sp>
      <p:sp>
        <p:nvSpPr>
          <p:cNvPr id="11" name="TextBox 10"/>
          <p:cNvSpPr txBox="1"/>
          <p:nvPr/>
        </p:nvSpPr>
        <p:spPr>
          <a:xfrm>
            <a:off x="974434" y="2011663"/>
            <a:ext cx="981231" cy="369332"/>
          </a:xfrm>
          <a:prstGeom prst="rect">
            <a:avLst/>
          </a:prstGeom>
          <a:noFill/>
        </p:spPr>
        <p:txBody>
          <a:bodyPr wrap="none" rtlCol="0">
            <a:spAutoFit/>
          </a:bodyPr>
          <a:lstStyle/>
          <a:p>
            <a:r>
              <a:rPr lang="en-US" dirty="0" err="1" smtClean="0"/>
              <a:t>Objetivo</a:t>
            </a:r>
            <a:endParaRPr lang="es-CO" dirty="0"/>
          </a:p>
        </p:txBody>
      </p:sp>
      <p:sp>
        <p:nvSpPr>
          <p:cNvPr id="13" name="TextBox 12"/>
          <p:cNvSpPr txBox="1"/>
          <p:nvPr/>
        </p:nvSpPr>
        <p:spPr>
          <a:xfrm>
            <a:off x="4316866" y="6400800"/>
            <a:ext cx="2464934" cy="307777"/>
          </a:xfrm>
          <a:prstGeom prst="rect">
            <a:avLst/>
          </a:prstGeom>
          <a:noFill/>
        </p:spPr>
        <p:txBody>
          <a:bodyPr wrap="square" rtlCol="0">
            <a:spAutoFit/>
          </a:bodyPr>
          <a:lstStyle/>
          <a:p>
            <a:r>
              <a:rPr lang="en-US" sz="1400" dirty="0" err="1" smtClean="0"/>
              <a:t>Codigo</a:t>
            </a:r>
            <a:r>
              <a:rPr lang="en-US" sz="1400" dirty="0" smtClean="0"/>
              <a:t> de Color </a:t>
            </a:r>
            <a:r>
              <a:rPr lang="en-US" sz="1400" dirty="0" err="1"/>
              <a:t>E</a:t>
            </a:r>
            <a:r>
              <a:rPr lang="en-US" sz="1400" dirty="0" err="1" smtClean="0"/>
              <a:t>xpectativas</a:t>
            </a:r>
            <a:endParaRPr lang="es-CO" sz="1400" dirty="0"/>
          </a:p>
        </p:txBody>
      </p:sp>
    </p:spTree>
    <p:extLst>
      <p:ext uri="{BB962C8B-B14F-4D97-AF65-F5344CB8AC3E}">
        <p14:creationId xmlns:p14="http://schemas.microsoft.com/office/powerpoint/2010/main" xmlns="" val="3399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irl With Bubble"/>
          <p:cNvPicPr/>
          <p:nvPr/>
        </p:nvPicPr>
        <p:blipFill>
          <a:blip r:embed="rId2" cstate="print"/>
          <a:srcRect/>
          <a:stretch>
            <a:fillRect/>
          </a:stretch>
        </p:blipFill>
        <p:spPr bwMode="auto">
          <a:xfrm>
            <a:off x="152400" y="276225"/>
            <a:ext cx="2343150" cy="6581775"/>
          </a:xfrm>
          <a:prstGeom prst="rect">
            <a:avLst/>
          </a:prstGeom>
          <a:noFill/>
          <a:ln w="9525">
            <a:noFill/>
            <a:miter lim="800000"/>
            <a:headEnd/>
            <a:tailEnd/>
          </a:ln>
        </p:spPr>
      </p:pic>
      <p:sp>
        <p:nvSpPr>
          <p:cNvPr id="1027" name="WordArt 3"/>
          <p:cNvSpPr>
            <a:spLocks noChangeArrowheads="1" noChangeShapeType="1" noTextEdit="1"/>
          </p:cNvSpPr>
          <p:nvPr/>
        </p:nvSpPr>
        <p:spPr bwMode="auto">
          <a:xfrm rot="5400000">
            <a:off x="-571499" y="3162298"/>
            <a:ext cx="6553197" cy="533400"/>
          </a:xfrm>
          <a:prstGeom prst="rect">
            <a:avLst/>
          </a:prstGeom>
        </p:spPr>
        <p:txBody>
          <a:bodyPr vert="wordArtVert" wrap="none" fromWordArt="1">
            <a:prstTxWarp prst="textPlain">
              <a:avLst>
                <a:gd name="adj" fmla="val 50000"/>
              </a:avLst>
            </a:prstTxWarp>
          </a:bodyPr>
          <a:lstStyle/>
          <a:p>
            <a:pPr algn="ctr"/>
            <a:r>
              <a:rPr lang="en-US" sz="3600" kern="10" dirty="0" smtClean="0">
                <a:ln w="19050">
                  <a:solidFill>
                    <a:srgbClr val="000000"/>
                  </a:solidFill>
                  <a:round/>
                  <a:headEnd/>
                  <a:tailEnd/>
                </a:ln>
                <a:solidFill>
                  <a:srgbClr val="FFC000"/>
                </a:solidFill>
                <a:latin typeface="Algerian" pitchFamily="82" charset="0"/>
              </a:rPr>
              <a:t>ENSENANDO ESTRATEGIAS DE ORO</a:t>
            </a:r>
            <a:endParaRPr lang="en-US" sz="3600" kern="10" spc="0" dirty="0">
              <a:ln w="19050">
                <a:solidFill>
                  <a:srgbClr val="000000"/>
                </a:solidFill>
                <a:round/>
                <a:headEnd/>
                <a:tailEnd/>
              </a:ln>
              <a:solidFill>
                <a:srgbClr val="FFC000"/>
              </a:solidFill>
              <a:effectLst/>
              <a:latin typeface="Algerian" pitchFamily="82" charset="0"/>
            </a:endParaRPr>
          </a:p>
        </p:txBody>
      </p:sp>
      <p:sp>
        <p:nvSpPr>
          <p:cNvPr id="5" name="Rectangle 4"/>
          <p:cNvSpPr/>
          <p:nvPr/>
        </p:nvSpPr>
        <p:spPr>
          <a:xfrm>
            <a:off x="3124200" y="1371600"/>
            <a:ext cx="5943600" cy="369332"/>
          </a:xfrm>
          <a:prstGeom prst="rect">
            <a:avLst/>
          </a:prstGeom>
        </p:spPr>
        <p:txBody>
          <a:bodyPr wrap="square">
            <a:spAutoFit/>
          </a:bodyPr>
          <a:lstStyle/>
          <a:p>
            <a:r>
              <a:rPr lang="es-ES" dirty="0"/>
              <a:t>Nuevo S</a:t>
            </a:r>
            <a:r>
              <a:rPr lang="es-ES" dirty="0" smtClean="0"/>
              <a:t>istema </a:t>
            </a:r>
            <a:r>
              <a:rPr lang="es-ES" dirty="0"/>
              <a:t>de </a:t>
            </a:r>
            <a:r>
              <a:rPr lang="es-ES" dirty="0" smtClean="0"/>
              <a:t>Entrenamiento </a:t>
            </a:r>
            <a:r>
              <a:rPr lang="es-ES" dirty="0"/>
              <a:t>de </a:t>
            </a:r>
            <a:r>
              <a:rPr lang="es-ES" dirty="0" smtClean="0"/>
              <a:t>Evaluación </a:t>
            </a:r>
            <a:r>
              <a:rPr lang="es-ES" dirty="0"/>
              <a:t>en </a:t>
            </a:r>
            <a:r>
              <a:rPr lang="es-ES" dirty="0" smtClean="0"/>
              <a:t>Línea</a:t>
            </a:r>
            <a:r>
              <a:rPr lang="es-ES" dirty="0"/>
              <a:t>.</a:t>
            </a:r>
            <a:r>
              <a:rPr lang="en-US" b="1" dirty="0" smtClean="0"/>
              <a:t> </a:t>
            </a:r>
            <a:endParaRPr lang="en-US" dirty="0"/>
          </a:p>
        </p:txBody>
      </p:sp>
      <p:pic>
        <p:nvPicPr>
          <p:cNvPr id="6" name="Picture 5" descr="08ELC logo small.jpg"/>
          <p:cNvPicPr/>
          <p:nvPr/>
        </p:nvPicPr>
        <p:blipFill>
          <a:blip r:embed="rId3" cstate="print"/>
          <a:stretch>
            <a:fillRect/>
          </a:stretch>
        </p:blipFill>
        <p:spPr>
          <a:xfrm>
            <a:off x="8077200" y="228600"/>
            <a:ext cx="790575" cy="838200"/>
          </a:xfrm>
          <a:prstGeom prst="rect">
            <a:avLst/>
          </a:prstGeom>
        </p:spPr>
      </p:pic>
      <p:sp>
        <p:nvSpPr>
          <p:cNvPr id="8" name="TextBox 7"/>
          <p:cNvSpPr txBox="1"/>
          <p:nvPr/>
        </p:nvSpPr>
        <p:spPr>
          <a:xfrm>
            <a:off x="3733800" y="2133600"/>
            <a:ext cx="4343400" cy="3970318"/>
          </a:xfrm>
          <a:prstGeom prst="rect">
            <a:avLst/>
          </a:prstGeom>
          <a:solidFill>
            <a:srgbClr val="FFCC00"/>
          </a:solidFill>
          <a:ln w="19050" cmpd="thickThin">
            <a:solidFill>
              <a:schemeClr val="tx1"/>
            </a:solidFill>
          </a:ln>
        </p:spPr>
        <p:txBody>
          <a:bodyPr wrap="square" rtlCol="0">
            <a:spAutoFit/>
          </a:bodyPr>
          <a:lstStyle/>
          <a:p>
            <a:pPr>
              <a:spcAft>
                <a:spcPts val="600"/>
              </a:spcAft>
            </a:pPr>
            <a:r>
              <a:rPr lang="en-US" sz="2000" b="1" dirty="0"/>
              <a:t>Objetivos</a:t>
            </a:r>
          </a:p>
          <a:p>
            <a:pPr lvl="0"/>
            <a:endParaRPr lang="en-US" sz="1400" dirty="0"/>
          </a:p>
          <a:p>
            <a:pPr lvl="0"/>
            <a:r>
              <a:rPr lang="en-US" dirty="0"/>
              <a:t>1.  Los participantes </a:t>
            </a:r>
            <a:r>
              <a:rPr lang="en-US" dirty="0" smtClean="0"/>
              <a:t>demostraran </a:t>
            </a:r>
            <a:r>
              <a:rPr lang="en-US" dirty="0"/>
              <a:t>un </a:t>
            </a:r>
            <a:r>
              <a:rPr lang="en-US" dirty="0" smtClean="0"/>
              <a:t>conocimiento </a:t>
            </a:r>
            <a:r>
              <a:rPr lang="en-US" dirty="0"/>
              <a:t>de las estrategias de </a:t>
            </a:r>
            <a:r>
              <a:rPr lang="en-US" dirty="0" smtClean="0"/>
              <a:t>ensa</a:t>
            </a:r>
            <a:r>
              <a:rPr lang="es-CO" dirty="0" smtClean="0"/>
              <a:t>ñ</a:t>
            </a:r>
            <a:r>
              <a:rPr lang="en-US" dirty="0" smtClean="0"/>
              <a:t>anza </a:t>
            </a:r>
            <a:r>
              <a:rPr lang="en-US" dirty="0"/>
              <a:t>de oro y las estructuras de las evaluaciones </a:t>
            </a:r>
            <a:r>
              <a:rPr lang="es-CO" dirty="0"/>
              <a:t>trabajando activamente en grupos pequeños para entender los nuevos objetivos y el progreso del aprendizaje.</a:t>
            </a:r>
          </a:p>
          <a:p>
            <a:pPr lvl="0"/>
            <a:endParaRPr lang="en-US" sz="1400" dirty="0"/>
          </a:p>
          <a:p>
            <a:pPr lvl="0">
              <a:spcAft>
                <a:spcPts val="600"/>
              </a:spcAft>
            </a:pPr>
            <a:endParaRPr lang="en-US" sz="1400" dirty="0"/>
          </a:p>
          <a:p>
            <a:pPr lvl="0">
              <a:spcAft>
                <a:spcPts val="600"/>
              </a:spcAft>
            </a:pPr>
            <a:r>
              <a:rPr lang="en-US" dirty="0"/>
              <a:t>2. Los </a:t>
            </a:r>
            <a:r>
              <a:rPr lang="en-US" dirty="0" err="1"/>
              <a:t>estudiantes</a:t>
            </a:r>
            <a:r>
              <a:rPr lang="en-US" dirty="0"/>
              <a:t> </a:t>
            </a:r>
            <a:r>
              <a:rPr lang="en-US" dirty="0" err="1"/>
              <a:t>trabajaran</a:t>
            </a:r>
            <a:r>
              <a:rPr lang="en-US" dirty="0"/>
              <a:t> en </a:t>
            </a:r>
            <a:r>
              <a:rPr lang="en-US" dirty="0" err="1"/>
              <a:t>grupos</a:t>
            </a:r>
            <a:r>
              <a:rPr lang="en-US" dirty="0"/>
              <a:t> en la </a:t>
            </a:r>
            <a:r>
              <a:rPr lang="en-US" dirty="0" err="1"/>
              <a:t>localizacion</a:t>
            </a:r>
            <a:r>
              <a:rPr lang="en-US" dirty="0"/>
              <a:t> de  las </a:t>
            </a:r>
            <a:r>
              <a:rPr lang="en-US" dirty="0" err="1"/>
              <a:t>herramientas</a:t>
            </a:r>
            <a:r>
              <a:rPr lang="en-US" dirty="0"/>
              <a:t> ,la </a:t>
            </a:r>
            <a:r>
              <a:rPr lang="en-US" dirty="0" err="1"/>
              <a:t>informacion</a:t>
            </a:r>
            <a:r>
              <a:rPr lang="en-US" dirty="0"/>
              <a:t> </a:t>
            </a:r>
            <a:r>
              <a:rPr lang="en-US" dirty="0" err="1"/>
              <a:t>disponible</a:t>
            </a:r>
            <a:r>
              <a:rPr lang="en-US" dirty="0"/>
              <a:t> en </a:t>
            </a:r>
            <a:r>
              <a:rPr lang="en-US" dirty="0" err="1"/>
              <a:t>linea</a:t>
            </a:r>
            <a:r>
              <a:rPr lang="en-US" dirty="0"/>
              <a:t> y en el </a:t>
            </a:r>
            <a:r>
              <a:rPr lang="en-US" dirty="0" err="1"/>
              <a:t>ingreso</a:t>
            </a:r>
            <a:r>
              <a:rPr lang="en-US" dirty="0"/>
              <a:t> de los </a:t>
            </a:r>
            <a:r>
              <a:rPr lang="en-US" dirty="0" err="1"/>
              <a:t>datos</a:t>
            </a:r>
            <a:r>
              <a:rPr lang="en-US" dirty="0"/>
              <a:t> </a:t>
            </a:r>
            <a:r>
              <a:rPr lang="en-US" dirty="0" err="1"/>
              <a:t>requeridos</a:t>
            </a:r>
            <a:r>
              <a:rPr lang="en-US" dirty="0"/>
              <a:t>.</a:t>
            </a:r>
          </a:p>
        </p:txBody>
      </p:sp>
    </p:spTree>
    <p:extLst>
      <p:ext uri="{BB962C8B-B14F-4D97-AF65-F5344CB8AC3E}">
        <p14:creationId xmlns:p14="http://schemas.microsoft.com/office/powerpoint/2010/main" xmlns="" val="13688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 calcmode="lin" valueType="num">
                                      <p:cBhvr additive="base">
                                        <p:cTn id="2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1510" y="228600"/>
            <a:ext cx="5418471" cy="1077218"/>
          </a:xfrm>
          <a:prstGeom prst="rect">
            <a:avLst/>
          </a:prstGeom>
          <a:noFill/>
        </p:spPr>
        <p:txBody>
          <a:bodyPr wrap="non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Que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asa</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con la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resentacion</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de los </a:t>
            </a:r>
            <a:r>
              <a:rPr lang="en-US" sz="32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r>
              <a:rPr lang="en-US" sz="32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eportes</a:t>
            </a: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TextBox 4"/>
          <p:cNvSpPr txBox="1"/>
          <p:nvPr/>
        </p:nvSpPr>
        <p:spPr>
          <a:xfrm>
            <a:off x="1714123" y="1384426"/>
            <a:ext cx="1981200" cy="1077218"/>
          </a:xfrm>
          <a:prstGeom prst="rect">
            <a:avLst/>
          </a:prstGeom>
          <a:noFill/>
        </p:spPr>
        <p:txBody>
          <a:bodyPr wrap="square" rtlCol="0">
            <a:spAutoFit/>
          </a:bodyPr>
          <a:lstStyle/>
          <a:p>
            <a:r>
              <a:rPr lang="en-US" sz="2400" dirty="0" smtClean="0"/>
              <a:t>  </a:t>
            </a:r>
            <a:r>
              <a:rPr lang="en-US" sz="2000" dirty="0" err="1" smtClean="0"/>
              <a:t>Resumir,Planear</a:t>
            </a:r>
            <a:r>
              <a:rPr lang="en-US" sz="2000" dirty="0" smtClean="0"/>
              <a:t> y </a:t>
            </a:r>
            <a:r>
              <a:rPr lang="en-US" sz="2000" dirty="0" err="1"/>
              <a:t>C</a:t>
            </a:r>
            <a:r>
              <a:rPr lang="en-US" sz="2000" dirty="0" err="1" smtClean="0"/>
              <a:t>omunicarse</a:t>
            </a:r>
            <a:endParaRPr lang="en-US" sz="2000" dirty="0"/>
          </a:p>
        </p:txBody>
      </p:sp>
      <p:sp>
        <p:nvSpPr>
          <p:cNvPr id="7" name="TextBox 6"/>
          <p:cNvSpPr txBox="1"/>
          <p:nvPr/>
        </p:nvSpPr>
        <p:spPr>
          <a:xfrm>
            <a:off x="4724400" y="1371600"/>
            <a:ext cx="3657600" cy="3477875"/>
          </a:xfrm>
          <a:prstGeom prst="rect">
            <a:avLst/>
          </a:prstGeom>
          <a:noFill/>
        </p:spPr>
        <p:txBody>
          <a:bodyPr wrap="square" rtlCol="0">
            <a:spAutoFit/>
          </a:bodyPr>
          <a:lstStyle/>
          <a:p>
            <a:r>
              <a:rPr lang="es-CO" sz="2000" dirty="0" smtClean="0"/>
              <a:t>La Finalización del chequeo de puntos para propósitos de reportes. </a:t>
            </a:r>
            <a:r>
              <a:rPr lang="es-CO" sz="2000" dirty="0"/>
              <a:t>E</a:t>
            </a:r>
            <a:r>
              <a:rPr lang="es-CO" sz="2000" dirty="0" smtClean="0"/>
              <a:t>s </a:t>
            </a:r>
            <a:r>
              <a:rPr lang="es-CO" sz="2000" dirty="0"/>
              <a:t>un momento para hacer una pausa en el proceso de evaluación. </a:t>
            </a:r>
            <a:r>
              <a:rPr lang="es-CO" sz="2000" dirty="0" smtClean="0"/>
              <a:t>Usted simplemente hace un </a:t>
            </a:r>
            <a:r>
              <a:rPr lang="es-CO" sz="2000" dirty="0"/>
              <a:t>resumen de la información que </a:t>
            </a:r>
            <a:r>
              <a:rPr lang="es-CO" sz="2000" dirty="0" smtClean="0"/>
              <a:t>a sido recopilada y analizada para planificar y comunicarse con </a:t>
            </a:r>
            <a:r>
              <a:rPr lang="es-CO" sz="2000" dirty="0"/>
              <a:t>las familias en forma permanente durante todo el año.</a:t>
            </a:r>
            <a:endParaRPr lang="en-US" sz="2000" dirty="0"/>
          </a:p>
        </p:txBody>
      </p:sp>
      <p:pic>
        <p:nvPicPr>
          <p:cNvPr id="4098" name="Picture 2" descr="image"/>
          <p:cNvPicPr>
            <a:picLocks noChangeAspect="1" noChangeArrowheads="1"/>
          </p:cNvPicPr>
          <p:nvPr/>
        </p:nvPicPr>
        <p:blipFill>
          <a:blip r:embed="rId2" cstate="print"/>
          <a:srcRect/>
          <a:stretch>
            <a:fillRect/>
          </a:stretch>
        </p:blipFill>
        <p:spPr bwMode="auto">
          <a:xfrm>
            <a:off x="387413" y="3429000"/>
            <a:ext cx="1607574" cy="2076449"/>
          </a:xfrm>
          <a:prstGeom prst="rect">
            <a:avLst/>
          </a:prstGeom>
          <a:noFill/>
        </p:spPr>
      </p:pic>
      <p:sp>
        <p:nvSpPr>
          <p:cNvPr id="8" name="TextBox 7"/>
          <p:cNvSpPr txBox="1"/>
          <p:nvPr/>
        </p:nvSpPr>
        <p:spPr>
          <a:xfrm>
            <a:off x="228600" y="5752723"/>
            <a:ext cx="2819400" cy="646331"/>
          </a:xfrm>
          <a:prstGeom prst="rect">
            <a:avLst/>
          </a:prstGeom>
          <a:noFill/>
        </p:spPr>
        <p:txBody>
          <a:bodyPr wrap="square" rtlCol="0">
            <a:spAutoFit/>
          </a:bodyPr>
          <a:lstStyle/>
          <a:p>
            <a:pPr algn="ctr"/>
            <a:r>
              <a:rPr lang="en-US" dirty="0" smtClean="0"/>
              <a:t>Forma de </a:t>
            </a:r>
            <a:r>
              <a:rPr lang="en-US" dirty="0"/>
              <a:t>C</a:t>
            </a:r>
            <a:r>
              <a:rPr lang="en-US" dirty="0" smtClean="0"/>
              <a:t>onferencia con los Padres         </a:t>
            </a:r>
            <a:endParaRPr lang="en-US" dirty="0"/>
          </a:p>
        </p:txBody>
      </p:sp>
      <p:pic>
        <p:nvPicPr>
          <p:cNvPr id="9" name="Picture 8" descr="image"/>
          <p:cNvPicPr/>
          <p:nvPr/>
        </p:nvPicPr>
        <p:blipFill>
          <a:blip r:embed="rId3" cstate="print"/>
          <a:srcRect/>
          <a:stretch>
            <a:fillRect/>
          </a:stretch>
        </p:blipFill>
        <p:spPr bwMode="auto">
          <a:xfrm>
            <a:off x="2819400" y="4038600"/>
            <a:ext cx="1676400" cy="1505264"/>
          </a:xfrm>
          <a:prstGeom prst="rect">
            <a:avLst/>
          </a:prstGeom>
          <a:noFill/>
          <a:ln w="9525">
            <a:noFill/>
            <a:miter lim="800000"/>
            <a:headEnd/>
            <a:tailEnd/>
          </a:ln>
        </p:spPr>
      </p:pic>
      <p:sp>
        <p:nvSpPr>
          <p:cNvPr id="10" name="Rectangle 9"/>
          <p:cNvSpPr/>
          <p:nvPr/>
        </p:nvSpPr>
        <p:spPr>
          <a:xfrm>
            <a:off x="228600" y="228600"/>
            <a:ext cx="8686800" cy="6400800"/>
          </a:xfrm>
          <a:prstGeom prst="rect">
            <a:avLst/>
          </a:prstGeom>
          <a:noFill/>
          <a:ln w="1905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695323" y="5429071"/>
            <a:ext cx="2590800" cy="1200329"/>
          </a:xfrm>
          <a:prstGeom prst="rect">
            <a:avLst/>
          </a:prstGeom>
          <a:noFill/>
        </p:spPr>
        <p:txBody>
          <a:bodyPr wrap="square" rtlCol="0">
            <a:spAutoFit/>
          </a:bodyPr>
          <a:lstStyle/>
          <a:p>
            <a:r>
              <a:rPr lang="en-US" dirty="0" smtClean="0"/>
              <a:t>    </a:t>
            </a:r>
            <a:r>
              <a:rPr lang="en-US" dirty="0" err="1" smtClean="0"/>
              <a:t>Chequeo</a:t>
            </a:r>
            <a:r>
              <a:rPr lang="en-US" dirty="0" smtClean="0"/>
              <a:t> de </a:t>
            </a:r>
            <a:r>
              <a:rPr lang="en-US" dirty="0" err="1"/>
              <a:t>P</a:t>
            </a:r>
            <a:r>
              <a:rPr lang="en-US" dirty="0" err="1" smtClean="0"/>
              <a:t>untos</a:t>
            </a:r>
            <a:r>
              <a:rPr lang="en-US" dirty="0" smtClean="0"/>
              <a:t> </a:t>
            </a:r>
            <a:r>
              <a:rPr lang="en-US" dirty="0"/>
              <a:t>y</a:t>
            </a:r>
            <a:r>
              <a:rPr lang="en-US" dirty="0" smtClean="0"/>
              <a:t> </a:t>
            </a:r>
          </a:p>
          <a:p>
            <a:r>
              <a:rPr lang="en-US" dirty="0"/>
              <a:t> </a:t>
            </a:r>
            <a:r>
              <a:rPr lang="en-US" dirty="0" smtClean="0"/>
              <a:t>   </a:t>
            </a:r>
            <a:r>
              <a:rPr lang="en-US" dirty="0" err="1"/>
              <a:t>F</a:t>
            </a:r>
            <a:r>
              <a:rPr lang="en-US" dirty="0" err="1" smtClean="0"/>
              <a:t>ormas</a:t>
            </a:r>
            <a:r>
              <a:rPr lang="en-US" dirty="0" smtClean="0"/>
              <a:t> en </a:t>
            </a:r>
            <a:r>
              <a:rPr lang="en-US" dirty="0"/>
              <a:t>L</a:t>
            </a:r>
            <a:r>
              <a:rPr lang="en-US" dirty="0" smtClean="0"/>
              <a:t>inea de</a:t>
            </a:r>
          </a:p>
          <a:p>
            <a:r>
              <a:rPr lang="en-US" dirty="0"/>
              <a:t> </a:t>
            </a:r>
            <a:r>
              <a:rPr lang="en-US" dirty="0" smtClean="0"/>
              <a:t>         </a:t>
            </a:r>
            <a:r>
              <a:rPr lang="en-US" dirty="0" err="1"/>
              <a:t>P</a:t>
            </a:r>
            <a:r>
              <a:rPr lang="en-US" dirty="0" err="1" smtClean="0"/>
              <a:t>laneacion</a:t>
            </a:r>
            <a:endParaRPr lang="en-US" dirty="0" smtClean="0"/>
          </a:p>
          <a:p>
            <a:r>
              <a:rPr lang="en-US" dirty="0" smtClean="0"/>
              <a:t>           </a:t>
            </a:r>
            <a:endParaRPr lang="en-US" dirty="0"/>
          </a:p>
        </p:txBody>
      </p:sp>
      <p:sp>
        <p:nvSpPr>
          <p:cNvPr id="4" name="Down Arrow 3"/>
          <p:cNvSpPr/>
          <p:nvPr/>
        </p:nvSpPr>
        <p:spPr>
          <a:xfrm rot="5400000">
            <a:off x="3810000" y="1972440"/>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xmlns="" val="1479362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098"/>
                                        </p:tgtEl>
                                        <p:attrNameLst>
                                          <p:attrName>style.visibility</p:attrName>
                                        </p:attrNameLst>
                                      </p:cBhvr>
                                      <p:to>
                                        <p:strVal val="visible"/>
                                      </p:to>
                                    </p:set>
                                    <p:animEffect transition="in" filter="fade">
                                      <p:cBhvr>
                                        <p:cTn id="49" dur="1000"/>
                                        <p:tgtEl>
                                          <p:spTgt spid="4098"/>
                                        </p:tgtEl>
                                      </p:cBhvr>
                                    </p:animEffect>
                                    <p:anim calcmode="lin" valueType="num">
                                      <p:cBhvr>
                                        <p:cTn id="50" dur="1000" fill="hold"/>
                                        <p:tgtEl>
                                          <p:spTgt spid="4098"/>
                                        </p:tgtEl>
                                        <p:attrNameLst>
                                          <p:attrName>ppt_x</p:attrName>
                                        </p:attrNameLst>
                                      </p:cBhvr>
                                      <p:tavLst>
                                        <p:tav tm="0">
                                          <p:val>
                                            <p:strVal val="#ppt_x"/>
                                          </p:val>
                                        </p:tav>
                                        <p:tav tm="100000">
                                          <p:val>
                                            <p:strVal val="#ppt_x"/>
                                          </p:val>
                                        </p:tav>
                                      </p:tavLst>
                                    </p:anim>
                                    <p:anim calcmode="lin" valueType="num">
                                      <p:cBhvr>
                                        <p:cTn id="51"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p:cNvPicPr>
            <a:picLocks noChangeAspect="1" noChangeArrowheads="1"/>
          </p:cNvPicPr>
          <p:nvPr/>
        </p:nvPicPr>
        <p:blipFill>
          <a:blip r:embed="rId3" cstate="print"/>
          <a:srcRect/>
          <a:stretch>
            <a:fillRect/>
          </a:stretch>
        </p:blipFill>
        <p:spPr bwMode="auto">
          <a:xfrm>
            <a:off x="381000" y="228600"/>
            <a:ext cx="9144000" cy="6861175"/>
          </a:xfrm>
          <a:prstGeom prst="rect">
            <a:avLst/>
          </a:prstGeom>
          <a:noFill/>
          <a:ln w="9525">
            <a:noFill/>
            <a:miter lim="800000"/>
            <a:headEnd/>
            <a:tailEnd/>
          </a:ln>
          <a:effectLst/>
        </p:spPr>
      </p:pic>
      <p:sp>
        <p:nvSpPr>
          <p:cNvPr id="3" name="TextBox 2"/>
          <p:cNvSpPr txBox="1"/>
          <p:nvPr/>
        </p:nvSpPr>
        <p:spPr>
          <a:xfrm>
            <a:off x="1600200" y="5181600"/>
            <a:ext cx="3712344" cy="954107"/>
          </a:xfrm>
          <a:prstGeom prst="rect">
            <a:avLst/>
          </a:prstGeom>
          <a:noFill/>
        </p:spPr>
        <p:txBody>
          <a:bodyPr wrap="square" rtlCol="0">
            <a:spAutoFit/>
          </a:bodyPr>
          <a:lstStyle/>
          <a:p>
            <a:r>
              <a:rPr lang="en-US" sz="2800" b="1" dirty="0" smtClean="0"/>
              <a:t>Demos un </a:t>
            </a:r>
            <a:r>
              <a:rPr lang="en-US" sz="2800" b="1" dirty="0" err="1" smtClean="0"/>
              <a:t>vistazo</a:t>
            </a:r>
            <a:r>
              <a:rPr lang="en-US" sz="2800" b="1" dirty="0" smtClean="0"/>
              <a:t> en </a:t>
            </a:r>
            <a:r>
              <a:rPr lang="en-US" sz="2800" b="1" dirty="0" err="1" smtClean="0"/>
              <a:t>linea</a:t>
            </a:r>
            <a:r>
              <a:rPr lang="en-US" sz="2800" b="1" dirty="0" smtClean="0"/>
              <a:t>.</a:t>
            </a:r>
            <a:endParaRPr lang="en-US" sz="2800" b="1" dirty="0"/>
          </a:p>
        </p:txBody>
      </p:sp>
      <p:pic>
        <p:nvPicPr>
          <p:cNvPr id="4" name="Picture 3" descr="image"/>
          <p:cNvPicPr/>
          <p:nvPr/>
        </p:nvPicPr>
        <p:blipFill>
          <a:blip r:embed="rId4" cstate="print"/>
          <a:srcRect/>
          <a:stretch>
            <a:fillRect/>
          </a:stretch>
        </p:blipFill>
        <p:spPr bwMode="auto">
          <a:xfrm>
            <a:off x="6248400" y="4648200"/>
            <a:ext cx="1676400" cy="1505264"/>
          </a:xfrm>
          <a:prstGeom prst="rect">
            <a:avLst/>
          </a:prstGeom>
          <a:noFill/>
          <a:ln w="9525">
            <a:noFill/>
            <a:miter lim="800000"/>
            <a:headEnd/>
            <a:tailEnd/>
          </a:ln>
        </p:spPr>
      </p:pic>
      <p:sp>
        <p:nvSpPr>
          <p:cNvPr id="19" name="Right Arrow 18"/>
          <p:cNvSpPr/>
          <p:nvPr/>
        </p:nvSpPr>
        <p:spPr>
          <a:xfrm>
            <a:off x="5334000" y="5181600"/>
            <a:ext cx="978408" cy="484632"/>
          </a:xfrm>
          <a:prstGeom prst="rightArrow">
            <a:avLst>
              <a:gd name="adj1" fmla="val 11154"/>
              <a:gd name="adj2" fmla="val 50000"/>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47800" y="1333500"/>
            <a:ext cx="914400" cy="3086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3200" dirty="0" smtClean="0"/>
              <a:t>EVALUACION</a:t>
            </a:r>
            <a:endParaRPr lang="es-CO" sz="3200" dirty="0"/>
          </a:p>
        </p:txBody>
      </p:sp>
      <p:sp>
        <p:nvSpPr>
          <p:cNvPr id="4" name="Rectangle 3"/>
          <p:cNvSpPr/>
          <p:nvPr/>
        </p:nvSpPr>
        <p:spPr>
          <a:xfrm>
            <a:off x="3810000" y="304800"/>
            <a:ext cx="914400" cy="3200400"/>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s-CO" sz="3200" dirty="0" smtClean="0"/>
              <a:t>OBSERVACION</a:t>
            </a:r>
            <a:endParaRPr lang="es-CO" sz="3200" dirty="0"/>
          </a:p>
        </p:txBody>
      </p:sp>
      <p:sp>
        <p:nvSpPr>
          <p:cNvPr id="5" name="Rectangle 4"/>
          <p:cNvSpPr/>
          <p:nvPr/>
        </p:nvSpPr>
        <p:spPr>
          <a:xfrm>
            <a:off x="2992925" y="3657600"/>
            <a:ext cx="3505200" cy="914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200" dirty="0" smtClean="0"/>
              <a:t>DESARROLLO</a:t>
            </a:r>
          </a:p>
          <a:p>
            <a:pPr algn="ctr"/>
            <a:r>
              <a:rPr lang="es-CO" sz="3200" dirty="0"/>
              <a:t>APROPIADO</a:t>
            </a:r>
          </a:p>
        </p:txBody>
      </p:sp>
      <p:sp>
        <p:nvSpPr>
          <p:cNvPr id="8" name="Rectangle 7"/>
          <p:cNvSpPr/>
          <p:nvPr/>
        </p:nvSpPr>
        <p:spPr>
          <a:xfrm>
            <a:off x="4876800" y="838200"/>
            <a:ext cx="3657600" cy="762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smtClean="0">
                <a:solidFill>
                  <a:schemeClr val="tx1"/>
                </a:solidFill>
              </a:rPr>
              <a:t>BASADO EN EL JUEGO</a:t>
            </a:r>
            <a:endParaRPr lang="es-CO" sz="2800" dirty="0">
              <a:solidFill>
                <a:schemeClr val="tx1"/>
              </a:solidFill>
            </a:endParaRPr>
          </a:p>
        </p:txBody>
      </p:sp>
      <p:sp>
        <p:nvSpPr>
          <p:cNvPr id="9" name="Rectangle 8"/>
          <p:cNvSpPr/>
          <p:nvPr/>
        </p:nvSpPr>
        <p:spPr>
          <a:xfrm>
            <a:off x="228600" y="4572000"/>
            <a:ext cx="2743200" cy="12569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smtClean="0"/>
              <a:t>AUTENTICO</a:t>
            </a:r>
            <a:endParaRPr lang="es-CO" sz="3600" dirty="0"/>
          </a:p>
        </p:txBody>
      </p:sp>
      <p:sp>
        <p:nvSpPr>
          <p:cNvPr id="10" name="Rectangle 9"/>
          <p:cNvSpPr/>
          <p:nvPr/>
        </p:nvSpPr>
        <p:spPr>
          <a:xfrm>
            <a:off x="6934200" y="1905000"/>
            <a:ext cx="914400" cy="373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s-CO" sz="3200" dirty="0" smtClean="0"/>
              <a:t>CURRICULO INTEGRADO</a:t>
            </a:r>
            <a:endParaRPr lang="es-CO" sz="3200" dirty="0"/>
          </a:p>
        </p:txBody>
      </p:sp>
      <p:sp>
        <p:nvSpPr>
          <p:cNvPr id="11" name="Rectangle 10"/>
          <p:cNvSpPr/>
          <p:nvPr/>
        </p:nvSpPr>
        <p:spPr>
          <a:xfrm>
            <a:off x="3352800" y="5029200"/>
            <a:ext cx="2895600" cy="91440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3600" dirty="0" smtClean="0"/>
              <a:t>NATURALISTA</a:t>
            </a:r>
            <a:endParaRPr lang="es-CO" sz="3600" dirty="0"/>
          </a:p>
        </p:txBody>
      </p:sp>
    </p:spTree>
    <p:extLst>
      <p:ext uri="{BB962C8B-B14F-4D97-AF65-F5344CB8AC3E}">
        <p14:creationId xmlns:p14="http://schemas.microsoft.com/office/powerpoint/2010/main" xmlns="" val="450801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CO" dirty="0"/>
              <a:t>Cuales son los </a:t>
            </a:r>
            <a:r>
              <a:rPr lang="es-CO" dirty="0" smtClean="0"/>
              <a:t>Propósitos </a:t>
            </a:r>
            <a:r>
              <a:rPr lang="es-CO" dirty="0"/>
              <a:t>de </a:t>
            </a:r>
            <a:r>
              <a:rPr lang="es-CO" dirty="0" smtClean="0"/>
              <a:t>las </a:t>
            </a:r>
            <a:br>
              <a:rPr lang="es-CO" dirty="0" smtClean="0"/>
            </a:br>
            <a:r>
              <a:rPr lang="es-CO" dirty="0" smtClean="0"/>
              <a:t>Enseñanzas </a:t>
            </a:r>
            <a:r>
              <a:rPr lang="es-CO" dirty="0"/>
              <a:t>de </a:t>
            </a:r>
            <a:r>
              <a:rPr lang="es-CO" dirty="0" smtClean="0"/>
              <a:t>Oro.</a:t>
            </a:r>
            <a:r>
              <a:rPr lang="es-CO" dirty="0"/>
              <a:t/>
            </a:r>
            <a:br>
              <a:rPr lang="es-CO" dirty="0"/>
            </a:br>
            <a:endParaRPr lang="es-CO" dirty="0"/>
          </a:p>
        </p:txBody>
      </p:sp>
      <p:sp>
        <p:nvSpPr>
          <p:cNvPr id="3" name="Rectangle 2"/>
          <p:cNvSpPr/>
          <p:nvPr/>
        </p:nvSpPr>
        <p:spPr>
          <a:xfrm>
            <a:off x="304800" y="2274838"/>
            <a:ext cx="8153400" cy="1631216"/>
          </a:xfrm>
          <a:prstGeom prst="rect">
            <a:avLst/>
          </a:prstGeom>
        </p:spPr>
        <p:txBody>
          <a:bodyPr wrap="square">
            <a:spAutoFit/>
          </a:bodyPr>
          <a:lstStyle/>
          <a:p>
            <a:pPr marL="457200" indent="-457200">
              <a:buFont typeface="Arial" pitchFamily="34" charset="0"/>
              <a:buChar char="•"/>
            </a:pPr>
            <a:r>
              <a:rPr lang="es-CO" sz="2000" dirty="0"/>
              <a:t>Observar y documentar el desarrollo y aprendizaje sobre el tiempo</a:t>
            </a:r>
            <a:r>
              <a:rPr lang="es-CO" sz="2000" dirty="0" smtClean="0"/>
              <a:t>.</a:t>
            </a:r>
          </a:p>
          <a:p>
            <a:pPr marL="457200" indent="-457200">
              <a:buFont typeface="Arial" pitchFamily="34" charset="0"/>
              <a:buChar char="•"/>
            </a:pPr>
            <a:r>
              <a:rPr lang="es-CO" sz="2000" dirty="0" smtClean="0"/>
              <a:t>Apoyar</a:t>
            </a:r>
            <a:r>
              <a:rPr lang="es-CO" sz="2000" dirty="0"/>
              <a:t>, guiar e informar planeaciones e instrucciones</a:t>
            </a:r>
            <a:r>
              <a:rPr lang="es-CO" sz="2000" dirty="0" smtClean="0"/>
              <a:t>.</a:t>
            </a:r>
          </a:p>
          <a:p>
            <a:pPr marL="457200" indent="-457200">
              <a:buFont typeface="Arial" pitchFamily="34" charset="0"/>
              <a:buChar char="•"/>
            </a:pPr>
            <a:r>
              <a:rPr lang="es-CO" sz="2000" dirty="0" smtClean="0"/>
              <a:t>Reportar </a:t>
            </a:r>
            <a:r>
              <a:rPr lang="es-CO" sz="2000" dirty="0"/>
              <a:t>y comunicarse con los miembros de las familias y otros</a:t>
            </a:r>
            <a:r>
              <a:rPr lang="es-CO" sz="2000" dirty="0" smtClean="0"/>
              <a:t>.</a:t>
            </a:r>
          </a:p>
          <a:p>
            <a:pPr marL="457200" indent="-457200">
              <a:buFont typeface="Arial" pitchFamily="34" charset="0"/>
              <a:buChar char="•"/>
            </a:pPr>
            <a:r>
              <a:rPr lang="es-CO" sz="2000" dirty="0" smtClean="0"/>
              <a:t>Reconocer </a:t>
            </a:r>
            <a:r>
              <a:rPr lang="es-CO" sz="2000" dirty="0"/>
              <a:t>los niños que necesitan beneficiarse de una ayuda especial o </a:t>
            </a:r>
            <a:r>
              <a:rPr lang="es-CO" sz="2000" dirty="0" smtClean="0"/>
              <a:t>Futuras </a:t>
            </a:r>
            <a:r>
              <a:rPr lang="es-CO" sz="2000" dirty="0"/>
              <a:t>evaluaciones.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534837" y="3810000"/>
            <a:ext cx="2561164" cy="2933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9145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circle(in)">
                                      <p:cBhvr>
                                        <p:cTn id="40"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 </a:t>
            </a:r>
            <a:r>
              <a:rPr lang="en-US" dirty="0" err="1" smtClean="0"/>
              <a:t>Ciclo</a:t>
            </a:r>
            <a:r>
              <a:rPr lang="en-US" dirty="0" smtClean="0"/>
              <a:t> de la </a:t>
            </a:r>
            <a:r>
              <a:rPr lang="en-US" dirty="0" err="1"/>
              <a:t>E</a:t>
            </a:r>
            <a:r>
              <a:rPr lang="en-US" dirty="0" err="1" smtClean="0"/>
              <a:t>valuacion</a:t>
            </a:r>
            <a:endParaRPr lang="es-CO" dirty="0"/>
          </a:p>
        </p:txBody>
      </p:sp>
      <p:graphicFrame>
        <p:nvGraphicFramePr>
          <p:cNvPr id="3" name="Diagram 2"/>
          <p:cNvGraphicFramePr/>
          <p:nvPr>
            <p:extLst>
              <p:ext uri="{D42A27DB-BD31-4B8C-83A1-F6EECF244321}">
                <p14:modId xmlns:p14="http://schemas.microsoft.com/office/powerpoint/2010/main" xmlns="" val="3486730732"/>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ight Arrow 8"/>
          <p:cNvSpPr/>
          <p:nvPr/>
        </p:nvSpPr>
        <p:spPr>
          <a:xfrm rot="18614955">
            <a:off x="2690148" y="2015802"/>
            <a:ext cx="914400"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Right Arrow 9"/>
          <p:cNvSpPr/>
          <p:nvPr/>
        </p:nvSpPr>
        <p:spPr>
          <a:xfrm rot="2892076">
            <a:off x="5503903" y="1995115"/>
            <a:ext cx="978408" cy="484632"/>
          </a:xfrm>
          <a:prstGeom prst="rightArrow">
            <a:avLst/>
          </a:prstGeom>
          <a:solidFill>
            <a:srgbClr val="F5791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Right Arrow 10"/>
          <p:cNvSpPr/>
          <p:nvPr/>
        </p:nvSpPr>
        <p:spPr>
          <a:xfrm rot="7619260">
            <a:off x="5485076" y="4485230"/>
            <a:ext cx="978408" cy="484632"/>
          </a:xfrm>
          <a:prstGeom prst="rightArrow">
            <a:avLst/>
          </a:prstGeom>
          <a:solidFill>
            <a:srgbClr val="33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Right Arrow 11"/>
          <p:cNvSpPr/>
          <p:nvPr/>
        </p:nvSpPr>
        <p:spPr>
          <a:xfrm rot="13984814">
            <a:off x="2629539" y="4485349"/>
            <a:ext cx="9784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nvGrpSpPr>
          <p:cNvPr id="13" name="Group 12"/>
          <p:cNvGrpSpPr/>
          <p:nvPr/>
        </p:nvGrpSpPr>
        <p:grpSpPr>
          <a:xfrm>
            <a:off x="3852416" y="2709416"/>
            <a:ext cx="1439167" cy="1439167"/>
            <a:chOff x="2328416" y="1312416"/>
            <a:chExt cx="1439167" cy="1439167"/>
          </a:xfrm>
        </p:grpSpPr>
        <p:sp>
          <p:nvSpPr>
            <p:cNvPr id="14" name="Oval 13"/>
            <p:cNvSpPr/>
            <p:nvPr/>
          </p:nvSpPr>
          <p:spPr>
            <a:xfrm>
              <a:off x="2328416" y="1312416"/>
              <a:ext cx="1439167" cy="1439167"/>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2539177" y="1523177"/>
              <a:ext cx="1017645" cy="10176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endParaRPr lang="es-CO" sz="3200" kern="1200" dirty="0"/>
            </a:p>
          </p:txBody>
        </p:sp>
      </p:grpSp>
      <p:pic>
        <p:nvPicPr>
          <p:cNvPr id="16" name="Picture 2" descr="Teaching Strategies GOLD">
            <a:hlinkClick r:id=""/>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3627697" y="2520635"/>
            <a:ext cx="2102444" cy="1828800"/>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ectangle 16"/>
          <p:cNvSpPr/>
          <p:nvPr/>
        </p:nvSpPr>
        <p:spPr>
          <a:xfrm>
            <a:off x="76200" y="5264093"/>
            <a:ext cx="4572000" cy="646331"/>
          </a:xfrm>
          <a:prstGeom prst="rect">
            <a:avLst/>
          </a:prstGeom>
        </p:spPr>
        <p:txBody>
          <a:bodyPr>
            <a:spAutoFit/>
          </a:bodyPr>
          <a:lstStyle/>
          <a:p>
            <a:r>
              <a:rPr lang="en-US" b="1" dirty="0" smtClean="0">
                <a:solidFill>
                  <a:srgbClr val="7030A0"/>
                </a:solidFill>
              </a:rPr>
              <a:t>Plan Para </a:t>
            </a:r>
            <a:r>
              <a:rPr lang="en-US" b="1" dirty="0" err="1" smtClean="0">
                <a:solidFill>
                  <a:srgbClr val="7030A0"/>
                </a:solidFill>
              </a:rPr>
              <a:t>Resumir</a:t>
            </a:r>
            <a:r>
              <a:rPr lang="en-US" b="1" dirty="0" smtClean="0">
                <a:solidFill>
                  <a:srgbClr val="7030A0"/>
                </a:solidFill>
              </a:rPr>
              <a:t> y</a:t>
            </a:r>
          </a:p>
          <a:p>
            <a:r>
              <a:rPr lang="en-US" b="1" dirty="0" smtClean="0">
                <a:solidFill>
                  <a:srgbClr val="7030A0"/>
                </a:solidFill>
              </a:rPr>
              <a:t>     </a:t>
            </a:r>
            <a:r>
              <a:rPr lang="en-US" b="1" dirty="0" err="1" smtClean="0">
                <a:solidFill>
                  <a:srgbClr val="7030A0"/>
                </a:solidFill>
              </a:rPr>
              <a:t>Comunicarse</a:t>
            </a:r>
            <a:endParaRPr lang="en-US" b="1" dirty="0">
              <a:solidFill>
                <a:srgbClr val="7030A0"/>
              </a:solidFill>
            </a:endParaRPr>
          </a:p>
        </p:txBody>
      </p:sp>
      <p:sp>
        <p:nvSpPr>
          <p:cNvPr id="18" name="Rectangle 17"/>
          <p:cNvSpPr/>
          <p:nvPr/>
        </p:nvSpPr>
        <p:spPr>
          <a:xfrm>
            <a:off x="4343400" y="5725758"/>
            <a:ext cx="4572000" cy="369332"/>
          </a:xfrm>
          <a:prstGeom prst="rect">
            <a:avLst/>
          </a:prstGeom>
        </p:spPr>
        <p:txBody>
          <a:bodyPr>
            <a:spAutoFit/>
          </a:bodyPr>
          <a:lstStyle/>
          <a:p>
            <a:r>
              <a:rPr lang="en-US" b="1" dirty="0" smtClean="0">
                <a:solidFill>
                  <a:srgbClr val="7030A0"/>
                </a:solidFill>
              </a:rPr>
              <a:t>                </a:t>
            </a:r>
            <a:r>
              <a:rPr lang="en-US" b="1" dirty="0" err="1" smtClean="0">
                <a:solidFill>
                  <a:srgbClr val="7030A0"/>
                </a:solidFill>
              </a:rPr>
              <a:t>Es</a:t>
            </a:r>
            <a:r>
              <a:rPr lang="en-US" b="1" dirty="0" smtClean="0">
                <a:solidFill>
                  <a:srgbClr val="7030A0"/>
                </a:solidFill>
              </a:rPr>
              <a:t> un </a:t>
            </a:r>
            <a:r>
              <a:rPr lang="en-US" b="1" dirty="0" err="1" smtClean="0">
                <a:solidFill>
                  <a:srgbClr val="7030A0"/>
                </a:solidFill>
              </a:rPr>
              <a:t>Proceso</a:t>
            </a:r>
            <a:r>
              <a:rPr lang="en-US" b="1" dirty="0" smtClean="0">
                <a:solidFill>
                  <a:srgbClr val="7030A0"/>
                </a:solidFill>
              </a:rPr>
              <a:t> no un </a:t>
            </a:r>
            <a:r>
              <a:rPr lang="en-US" b="1" dirty="0" err="1" smtClean="0">
                <a:solidFill>
                  <a:srgbClr val="7030A0"/>
                </a:solidFill>
              </a:rPr>
              <a:t>Evento</a:t>
            </a:r>
            <a:r>
              <a:rPr lang="en-US" b="1" dirty="0" smtClean="0">
                <a:solidFill>
                  <a:srgbClr val="7030A0"/>
                </a:solidFill>
              </a:rPr>
              <a:t>.</a:t>
            </a:r>
            <a:endParaRPr lang="en-US" b="1" dirty="0">
              <a:solidFill>
                <a:srgbClr val="7030A0"/>
              </a:solidFill>
            </a:endParaRPr>
          </a:p>
        </p:txBody>
      </p:sp>
    </p:spTree>
    <p:extLst>
      <p:ext uri="{BB962C8B-B14F-4D97-AF65-F5344CB8AC3E}">
        <p14:creationId xmlns:p14="http://schemas.microsoft.com/office/powerpoint/2010/main" xmlns="" val="1346793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P spid="9" grpId="0" animBg="1"/>
      <p:bldP spid="10" grpId="0" animBg="1"/>
      <p:bldP spid="11" grpId="0" animBg="1"/>
      <p:bldP spid="12" grpId="0" animBg="1"/>
      <p:bldP spid="17"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4110802015"/>
              </p:ext>
            </p:extLst>
          </p:nvPr>
        </p:nvGraphicFramePr>
        <p:xfrm>
          <a:off x="2362200" y="1663986"/>
          <a:ext cx="4267200" cy="30604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876800" y="3505200"/>
            <a:ext cx="979371" cy="492443"/>
          </a:xfrm>
          <a:prstGeom prst="rect">
            <a:avLst/>
          </a:prstGeom>
          <a:noFill/>
        </p:spPr>
        <p:txBody>
          <a:bodyPr wrap="none" rtlCol="0">
            <a:spAutoFit/>
          </a:bodyPr>
          <a:lstStyle/>
          <a:p>
            <a:r>
              <a:rPr lang="en-US" sz="1300" b="1" dirty="0" err="1" smtClean="0">
                <a:solidFill>
                  <a:schemeClr val="bg1"/>
                </a:solidFill>
              </a:rPr>
              <a:t>Entender</a:t>
            </a:r>
            <a:r>
              <a:rPr lang="en-US" sz="1300" b="1" dirty="0" smtClean="0">
                <a:solidFill>
                  <a:schemeClr val="bg1"/>
                </a:solidFill>
              </a:rPr>
              <a:t> el</a:t>
            </a:r>
          </a:p>
          <a:p>
            <a:r>
              <a:rPr lang="en-US" sz="1300" b="1" dirty="0">
                <a:solidFill>
                  <a:schemeClr val="bg1"/>
                </a:solidFill>
              </a:rPr>
              <a:t>D</a:t>
            </a:r>
            <a:r>
              <a:rPr lang="en-US" sz="1300" b="1" dirty="0" smtClean="0">
                <a:solidFill>
                  <a:schemeClr val="bg1"/>
                </a:solidFill>
              </a:rPr>
              <a:t>esarrollo</a:t>
            </a:r>
          </a:p>
        </p:txBody>
      </p:sp>
      <p:sp>
        <p:nvSpPr>
          <p:cNvPr id="7" name="TextBox 6"/>
          <p:cNvSpPr txBox="1"/>
          <p:nvPr/>
        </p:nvSpPr>
        <p:spPr>
          <a:xfrm>
            <a:off x="4038600" y="1295398"/>
            <a:ext cx="1365795" cy="584775"/>
          </a:xfrm>
          <a:prstGeom prst="rect">
            <a:avLst/>
          </a:prstGeom>
          <a:noFill/>
        </p:spPr>
        <p:txBody>
          <a:bodyPr wrap="square" rtlCol="0">
            <a:spAutoFit/>
          </a:bodyPr>
          <a:lstStyle/>
          <a:p>
            <a:r>
              <a:rPr lang="en-US" sz="1600" b="1" dirty="0" smtClean="0"/>
              <a:t>Formular      Preguntas</a:t>
            </a:r>
            <a:endParaRPr lang="en-US" sz="1600" b="1" dirty="0"/>
          </a:p>
        </p:txBody>
      </p:sp>
      <p:sp>
        <p:nvSpPr>
          <p:cNvPr id="8" name="TextBox 7"/>
          <p:cNvSpPr txBox="1"/>
          <p:nvPr/>
        </p:nvSpPr>
        <p:spPr>
          <a:xfrm>
            <a:off x="6248400" y="2924889"/>
            <a:ext cx="2184509" cy="584775"/>
          </a:xfrm>
          <a:prstGeom prst="rect">
            <a:avLst/>
          </a:prstGeom>
          <a:noFill/>
        </p:spPr>
        <p:txBody>
          <a:bodyPr wrap="none" rtlCol="0">
            <a:spAutoFit/>
          </a:bodyPr>
          <a:lstStyle/>
          <a:p>
            <a:r>
              <a:rPr lang="en-US" sz="1600" b="1" dirty="0" smtClean="0"/>
              <a:t>Observar, </a:t>
            </a:r>
          </a:p>
          <a:p>
            <a:r>
              <a:rPr lang="en-US" sz="1600" b="1" dirty="0"/>
              <a:t>E</a:t>
            </a:r>
            <a:r>
              <a:rPr lang="en-US" sz="1600" b="1" dirty="0" smtClean="0"/>
              <a:t>scuchar y </a:t>
            </a:r>
            <a:r>
              <a:rPr lang="en-US" sz="1600" b="1" dirty="0"/>
              <a:t>D</a:t>
            </a:r>
            <a:r>
              <a:rPr lang="en-US" sz="1600" b="1" dirty="0" smtClean="0"/>
              <a:t>ocumentar</a:t>
            </a:r>
          </a:p>
        </p:txBody>
      </p:sp>
      <p:sp>
        <p:nvSpPr>
          <p:cNvPr id="9" name="TextBox 8"/>
          <p:cNvSpPr txBox="1"/>
          <p:nvPr/>
        </p:nvSpPr>
        <p:spPr>
          <a:xfrm>
            <a:off x="3953356" y="4800600"/>
            <a:ext cx="1036800" cy="307777"/>
          </a:xfrm>
          <a:prstGeom prst="rect">
            <a:avLst/>
          </a:prstGeom>
          <a:noFill/>
        </p:spPr>
        <p:txBody>
          <a:bodyPr wrap="square" rtlCol="0">
            <a:spAutoFit/>
          </a:bodyPr>
          <a:lstStyle/>
          <a:p>
            <a:r>
              <a:rPr lang="en-US" sz="1400" b="1" dirty="0" err="1" smtClean="0"/>
              <a:t>Reflexionar</a:t>
            </a:r>
            <a:endParaRPr lang="en-US" sz="1400" b="1" dirty="0"/>
          </a:p>
        </p:txBody>
      </p:sp>
      <p:sp>
        <p:nvSpPr>
          <p:cNvPr id="10" name="TextBox 9"/>
          <p:cNvSpPr txBox="1"/>
          <p:nvPr/>
        </p:nvSpPr>
        <p:spPr>
          <a:xfrm>
            <a:off x="2070980" y="3044961"/>
            <a:ext cx="1059636" cy="307777"/>
          </a:xfrm>
          <a:prstGeom prst="rect">
            <a:avLst/>
          </a:prstGeom>
          <a:noFill/>
        </p:spPr>
        <p:txBody>
          <a:bodyPr wrap="square" rtlCol="0">
            <a:spAutoFit/>
          </a:bodyPr>
          <a:lstStyle/>
          <a:p>
            <a:r>
              <a:rPr lang="en-US" sz="1400" b="1" dirty="0" smtClean="0"/>
              <a:t>Responder</a:t>
            </a:r>
            <a:endParaRPr lang="en-US" sz="1400" b="1" dirty="0"/>
          </a:p>
        </p:txBody>
      </p:sp>
      <p:sp>
        <p:nvSpPr>
          <p:cNvPr id="14" name="Rectangle 13"/>
          <p:cNvSpPr/>
          <p:nvPr/>
        </p:nvSpPr>
        <p:spPr>
          <a:xfrm>
            <a:off x="1196013" y="0"/>
            <a:ext cx="6828088"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El Ciclo de Observación</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15" name="TextBox 14"/>
          <p:cNvSpPr txBox="1"/>
          <p:nvPr/>
        </p:nvSpPr>
        <p:spPr>
          <a:xfrm>
            <a:off x="6172200" y="3581400"/>
            <a:ext cx="2514600" cy="276999"/>
          </a:xfrm>
          <a:prstGeom prst="rect">
            <a:avLst/>
          </a:prstGeom>
          <a:noFill/>
        </p:spPr>
        <p:txBody>
          <a:bodyPr wrap="square" rtlCol="0">
            <a:spAutoFit/>
          </a:bodyPr>
          <a:lstStyle/>
          <a:p>
            <a:r>
              <a:rPr lang="en-US" sz="1200" dirty="0" smtClean="0">
                <a:solidFill>
                  <a:srgbClr val="339933"/>
                </a:solidFill>
              </a:rPr>
              <a:t>                             </a:t>
            </a:r>
            <a:endParaRPr lang="en-US" dirty="0">
              <a:solidFill>
                <a:srgbClr val="339933"/>
              </a:solidFill>
            </a:endParaRPr>
          </a:p>
        </p:txBody>
      </p:sp>
      <p:sp>
        <p:nvSpPr>
          <p:cNvPr id="18" name="TextBox 17"/>
          <p:cNvSpPr txBox="1"/>
          <p:nvPr/>
        </p:nvSpPr>
        <p:spPr>
          <a:xfrm>
            <a:off x="0" y="3962400"/>
            <a:ext cx="396262" cy="276999"/>
          </a:xfrm>
          <a:prstGeom prst="rect">
            <a:avLst/>
          </a:prstGeom>
          <a:noFill/>
        </p:spPr>
        <p:txBody>
          <a:bodyPr wrap="none" rtlCol="0">
            <a:spAutoFit/>
          </a:bodyPr>
          <a:lstStyle/>
          <a:p>
            <a:r>
              <a:rPr lang="en-US" sz="1200" dirty="0" smtClean="0">
                <a:solidFill>
                  <a:srgbClr val="7ABC32"/>
                </a:solidFill>
              </a:rPr>
              <a:t>      </a:t>
            </a:r>
          </a:p>
        </p:txBody>
      </p:sp>
      <p:sp>
        <p:nvSpPr>
          <p:cNvPr id="19" name="TextBox 18"/>
          <p:cNvSpPr txBox="1"/>
          <p:nvPr/>
        </p:nvSpPr>
        <p:spPr>
          <a:xfrm>
            <a:off x="838200" y="1066800"/>
            <a:ext cx="3115156" cy="276999"/>
          </a:xfrm>
          <a:prstGeom prst="rect">
            <a:avLst/>
          </a:prstGeom>
          <a:noFill/>
        </p:spPr>
        <p:txBody>
          <a:bodyPr wrap="square" rtlCol="0">
            <a:spAutoFit/>
          </a:bodyPr>
          <a:lstStyle/>
          <a:p>
            <a:r>
              <a:rPr lang="en-US" sz="1200" dirty="0" smtClean="0">
                <a:solidFill>
                  <a:schemeClr val="accent6">
                    <a:lumMod val="75000"/>
                  </a:schemeClr>
                </a:solidFill>
              </a:rPr>
              <a:t>                                        </a:t>
            </a:r>
            <a:endParaRPr lang="en-US" sz="1200" dirty="0">
              <a:solidFill>
                <a:schemeClr val="accent6">
                  <a:lumMod val="75000"/>
                </a:schemeClr>
              </a:solidFill>
            </a:endParaRPr>
          </a:p>
        </p:txBody>
      </p:sp>
      <p:sp>
        <p:nvSpPr>
          <p:cNvPr id="20" name="TextBox 19"/>
          <p:cNvSpPr txBox="1"/>
          <p:nvPr/>
        </p:nvSpPr>
        <p:spPr>
          <a:xfrm>
            <a:off x="304800" y="6280919"/>
            <a:ext cx="8839200" cy="253916"/>
          </a:xfrm>
          <a:prstGeom prst="rect">
            <a:avLst/>
          </a:prstGeom>
          <a:noFill/>
        </p:spPr>
        <p:txBody>
          <a:bodyPr wrap="square" rtlCol="0">
            <a:spAutoFit/>
          </a:bodyPr>
          <a:lstStyle/>
          <a:p>
            <a:r>
              <a:rPr lang="en-US" sz="1050" dirty="0" smtClean="0"/>
              <a:t>	             		</a:t>
            </a:r>
            <a:endParaRPr lang="en-US" sz="1050" dirty="0"/>
          </a:p>
        </p:txBody>
      </p:sp>
      <p:sp>
        <p:nvSpPr>
          <p:cNvPr id="16" name="TextBox 15"/>
          <p:cNvSpPr txBox="1"/>
          <p:nvPr/>
        </p:nvSpPr>
        <p:spPr>
          <a:xfrm>
            <a:off x="304800" y="5791200"/>
            <a:ext cx="8610600" cy="677108"/>
          </a:xfrm>
          <a:prstGeom prst="rect">
            <a:avLst/>
          </a:prstGeom>
          <a:noFill/>
        </p:spPr>
        <p:txBody>
          <a:bodyPr wrap="square" rtlCol="0">
            <a:spAutoFit/>
          </a:bodyPr>
          <a:lstStyle/>
          <a:p>
            <a:r>
              <a:rPr lang="en-US" dirty="0" smtClean="0"/>
              <a:t>                                  TRABAJARLO TODOS LOS DIAS, SEMANAS Y MESES.</a:t>
            </a:r>
          </a:p>
          <a:p>
            <a:r>
              <a:rPr lang="en-US" sz="1000" dirty="0" err="1" smtClean="0"/>
              <a:t>Recursos</a:t>
            </a:r>
            <a:r>
              <a:rPr lang="en-US" sz="1000" dirty="0" smtClean="0"/>
              <a:t>: </a:t>
            </a:r>
            <a:r>
              <a:rPr lang="en-US" sz="1000" dirty="0" err="1"/>
              <a:t>Jablon</a:t>
            </a:r>
            <a:r>
              <a:rPr lang="en-US" sz="1000" dirty="0"/>
              <a:t>, Judy R; </a:t>
            </a:r>
            <a:r>
              <a:rPr lang="en-US" sz="1000" dirty="0" err="1"/>
              <a:t>Dombro</a:t>
            </a:r>
            <a:r>
              <a:rPr lang="en-US" sz="1000" dirty="0"/>
              <a:t>, Amy L; </a:t>
            </a:r>
            <a:r>
              <a:rPr lang="en-US" sz="1000" dirty="0" err="1"/>
              <a:t>Dichtelmiller</a:t>
            </a:r>
            <a:r>
              <a:rPr lang="en-US" sz="1000" dirty="0"/>
              <a:t>, Margo L.  (2007). The Power of Observation. Washington DC: Teaching Strategies.</a:t>
            </a:r>
          </a:p>
          <a:p>
            <a:r>
              <a:rPr lang="en-US" sz="1000" dirty="0" smtClean="0"/>
              <a:t>Stetson</a:t>
            </a:r>
            <a:r>
              <a:rPr lang="en-US" sz="1000" dirty="0"/>
              <a:t>. Charlotte; </a:t>
            </a:r>
            <a:r>
              <a:rPr lang="en-US" sz="1000" dirty="0" err="1"/>
              <a:t>Jablon</a:t>
            </a:r>
            <a:r>
              <a:rPr lang="en-US" sz="1000" dirty="0"/>
              <a:t>, Judy; </a:t>
            </a:r>
            <a:r>
              <a:rPr lang="en-US" sz="1000" dirty="0" err="1"/>
              <a:t>Dombro</a:t>
            </a:r>
            <a:r>
              <a:rPr lang="en-US" sz="1000" dirty="0"/>
              <a:t>, Amy L; (2009). Observation: The Key to Responsive Teaching . Washington DC: Teaching Strategies</a:t>
            </a:r>
          </a:p>
        </p:txBody>
      </p:sp>
      <p:cxnSp>
        <p:nvCxnSpPr>
          <p:cNvPr id="26" name="Straight Arrow Connector 25"/>
          <p:cNvCxnSpPr/>
          <p:nvPr/>
        </p:nvCxnSpPr>
        <p:spPr>
          <a:xfrm>
            <a:off x="1828800" y="5801087"/>
            <a:ext cx="228600" cy="1588"/>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arn(inVertic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barn(inVertical)">
                                      <p:cBhvr>
                                        <p:cTn id="39" dur="500"/>
                                        <p:tgtEl>
                                          <p:spTgt spid="26"/>
                                        </p:tgtEl>
                                      </p:cBhvr>
                                    </p:animEffect>
                                  </p:childTnLst>
                                </p:cTn>
                              </p:par>
                            </p:childTnLst>
                          </p:cTn>
                        </p:par>
                      </p:childTnLst>
                    </p:cTn>
                  </p:par>
                  <p:par>
                    <p:cTn id="40" fill="hold">
                      <p:stCondLst>
                        <p:cond delay="indefinite"/>
                      </p:stCondLst>
                      <p:childTnLst>
                        <p:par>
                          <p:cTn id="41" fill="hold">
                            <p:stCondLst>
                              <p:cond delay="0"/>
                            </p:stCondLst>
                            <p:childTnLst>
                              <p:par>
                                <p:cTn id="42" presetID="26"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80">
                                          <p:stCondLst>
                                            <p:cond delay="0"/>
                                          </p:stCondLst>
                                        </p:cTn>
                                        <p:tgtEl>
                                          <p:spTgt spid="16"/>
                                        </p:tgtEl>
                                      </p:cBhvr>
                                    </p:animEffect>
                                    <p:anim calcmode="lin" valueType="num">
                                      <p:cBhvr>
                                        <p:cTn id="4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50" dur="26">
                                          <p:stCondLst>
                                            <p:cond delay="650"/>
                                          </p:stCondLst>
                                        </p:cTn>
                                        <p:tgtEl>
                                          <p:spTgt spid="16"/>
                                        </p:tgtEl>
                                      </p:cBhvr>
                                      <p:to x="100000" y="60000"/>
                                    </p:animScale>
                                    <p:animScale>
                                      <p:cBhvr>
                                        <p:cTn id="51" dur="166" decel="50000">
                                          <p:stCondLst>
                                            <p:cond delay="676"/>
                                          </p:stCondLst>
                                        </p:cTn>
                                        <p:tgtEl>
                                          <p:spTgt spid="16"/>
                                        </p:tgtEl>
                                      </p:cBhvr>
                                      <p:to x="100000" y="100000"/>
                                    </p:animScale>
                                    <p:animScale>
                                      <p:cBhvr>
                                        <p:cTn id="52" dur="26">
                                          <p:stCondLst>
                                            <p:cond delay="1312"/>
                                          </p:stCondLst>
                                        </p:cTn>
                                        <p:tgtEl>
                                          <p:spTgt spid="16"/>
                                        </p:tgtEl>
                                      </p:cBhvr>
                                      <p:to x="100000" y="80000"/>
                                    </p:animScale>
                                    <p:animScale>
                                      <p:cBhvr>
                                        <p:cTn id="53" dur="166" decel="50000">
                                          <p:stCondLst>
                                            <p:cond delay="1338"/>
                                          </p:stCondLst>
                                        </p:cTn>
                                        <p:tgtEl>
                                          <p:spTgt spid="16"/>
                                        </p:tgtEl>
                                      </p:cBhvr>
                                      <p:to x="100000" y="100000"/>
                                    </p:animScale>
                                    <p:animScale>
                                      <p:cBhvr>
                                        <p:cTn id="54" dur="26">
                                          <p:stCondLst>
                                            <p:cond delay="1642"/>
                                          </p:stCondLst>
                                        </p:cTn>
                                        <p:tgtEl>
                                          <p:spTgt spid="16"/>
                                        </p:tgtEl>
                                      </p:cBhvr>
                                      <p:to x="100000" y="90000"/>
                                    </p:animScale>
                                    <p:animScale>
                                      <p:cBhvr>
                                        <p:cTn id="55" dur="166" decel="50000">
                                          <p:stCondLst>
                                            <p:cond delay="1668"/>
                                          </p:stCondLst>
                                        </p:cTn>
                                        <p:tgtEl>
                                          <p:spTgt spid="16"/>
                                        </p:tgtEl>
                                      </p:cBhvr>
                                      <p:to x="100000" y="100000"/>
                                    </p:animScale>
                                    <p:animScale>
                                      <p:cBhvr>
                                        <p:cTn id="56" dur="26">
                                          <p:stCondLst>
                                            <p:cond delay="1808"/>
                                          </p:stCondLst>
                                        </p:cTn>
                                        <p:tgtEl>
                                          <p:spTgt spid="16"/>
                                        </p:tgtEl>
                                      </p:cBhvr>
                                      <p:to x="100000" y="95000"/>
                                    </p:animScale>
                                    <p:animScale>
                                      <p:cBhvr>
                                        <p:cTn id="5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8" grpId="0"/>
      <p:bldP spid="9" grpId="0"/>
      <p:bldP spid="10" grpId="0"/>
      <p:bldP spid="14"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81000"/>
            <a:ext cx="8534400" cy="923330"/>
          </a:xfrm>
          <a:prstGeom prst="rect">
            <a:avLst/>
          </a:prstGeom>
          <a:noFill/>
        </p:spPr>
        <p:txBody>
          <a:bodyPr wrap="square" rtlCol="0">
            <a:spAutoFit/>
          </a:bodyPr>
          <a:lstStyle/>
          <a:p>
            <a:r>
              <a:rPr lang="en-US" b="1" dirty="0" smtClean="0"/>
              <a:t>La ense</a:t>
            </a:r>
            <a:r>
              <a:rPr lang="es-CO" b="1" dirty="0" smtClean="0"/>
              <a:t>ñ</a:t>
            </a:r>
            <a:r>
              <a:rPr lang="en-US" b="1" dirty="0" smtClean="0"/>
              <a:t>anza de las estrategias de oro </a:t>
            </a:r>
            <a:r>
              <a:rPr lang="en-US" b="1" dirty="0" err="1" smtClean="0"/>
              <a:t>es</a:t>
            </a:r>
            <a:r>
              <a:rPr lang="en-US" b="1" dirty="0" smtClean="0"/>
              <a:t> un sistema de evaluación que ha sido cuidadosamente construido para ser usado como base en este proceso y ser examinado como una jerarquia.</a:t>
            </a:r>
          </a:p>
        </p:txBody>
      </p:sp>
      <p:sp>
        <p:nvSpPr>
          <p:cNvPr id="4" name="TextBox 3"/>
          <p:cNvSpPr txBox="1"/>
          <p:nvPr/>
        </p:nvSpPr>
        <p:spPr>
          <a:xfrm>
            <a:off x="676098" y="1459371"/>
            <a:ext cx="3733800" cy="381000"/>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Area de </a:t>
            </a:r>
            <a:r>
              <a:rPr lang="en-US" dirty="0"/>
              <a:t>D</a:t>
            </a:r>
            <a:r>
              <a:rPr lang="en-US" dirty="0" smtClean="0"/>
              <a:t>esarrollo y </a:t>
            </a:r>
            <a:r>
              <a:rPr lang="en-US" dirty="0"/>
              <a:t>A</a:t>
            </a:r>
            <a:r>
              <a:rPr lang="en-US" dirty="0" smtClean="0"/>
              <a:t>prendizaje</a:t>
            </a:r>
            <a:endParaRPr lang="en-US" dirty="0"/>
          </a:p>
        </p:txBody>
      </p:sp>
      <p:sp>
        <p:nvSpPr>
          <p:cNvPr id="6" name="TextBox 5"/>
          <p:cNvSpPr txBox="1"/>
          <p:nvPr/>
        </p:nvSpPr>
        <p:spPr>
          <a:xfrm>
            <a:off x="1447800" y="2552498"/>
            <a:ext cx="3429000" cy="369332"/>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Objectivos</a:t>
            </a:r>
            <a:endParaRPr lang="en-US" dirty="0"/>
          </a:p>
        </p:txBody>
      </p:sp>
      <p:sp>
        <p:nvSpPr>
          <p:cNvPr id="7" name="TextBox 6"/>
          <p:cNvSpPr txBox="1"/>
          <p:nvPr/>
        </p:nvSpPr>
        <p:spPr>
          <a:xfrm>
            <a:off x="2400813" y="3521798"/>
            <a:ext cx="3276600" cy="381000"/>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Dimensiones</a:t>
            </a:r>
            <a:endParaRPr lang="en-US" dirty="0"/>
          </a:p>
        </p:txBody>
      </p:sp>
      <p:sp>
        <p:nvSpPr>
          <p:cNvPr id="8" name="TextBox 7"/>
          <p:cNvSpPr txBox="1"/>
          <p:nvPr/>
        </p:nvSpPr>
        <p:spPr>
          <a:xfrm>
            <a:off x="2971800" y="4636532"/>
            <a:ext cx="3352800" cy="369332"/>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Indicadores</a:t>
            </a:r>
            <a:endParaRPr lang="en-US" dirty="0"/>
          </a:p>
        </p:txBody>
      </p:sp>
      <p:sp>
        <p:nvSpPr>
          <p:cNvPr id="9" name="TextBox 8"/>
          <p:cNvSpPr txBox="1"/>
          <p:nvPr/>
        </p:nvSpPr>
        <p:spPr>
          <a:xfrm>
            <a:off x="4288219" y="5867400"/>
            <a:ext cx="3200400" cy="369332"/>
          </a:xfrm>
          <a:prstGeom prst="rect">
            <a:avLst/>
          </a:prstGeom>
          <a:solidFill>
            <a:srgbClr val="FFC000"/>
          </a:solidFill>
          <a:ln w="19050">
            <a:solidFill>
              <a:schemeClr val="tx2">
                <a:lumMod val="60000"/>
                <a:lumOff val="40000"/>
              </a:schemeClr>
            </a:solidFill>
          </a:ln>
        </p:spPr>
        <p:txBody>
          <a:bodyPr wrap="square" rtlCol="0">
            <a:spAutoFit/>
          </a:bodyPr>
          <a:lstStyle/>
          <a:p>
            <a:r>
              <a:rPr lang="en-US" dirty="0" smtClean="0"/>
              <a:t>Ejemplos</a:t>
            </a:r>
            <a:endParaRPr lang="en-US" dirty="0"/>
          </a:p>
        </p:txBody>
      </p:sp>
      <p:sp>
        <p:nvSpPr>
          <p:cNvPr id="10" name="Down Arrow 9"/>
          <p:cNvSpPr/>
          <p:nvPr/>
        </p:nvSpPr>
        <p:spPr>
          <a:xfrm>
            <a:off x="3814149" y="19812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4392168" y="3048754"/>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5097373" y="40767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5775220" y="5181600"/>
            <a:ext cx="484632"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arn(inVertical)">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inVertic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6" grpId="0" animBg="1"/>
      <p:bldP spid="7" grpId="0" animBg="1"/>
      <p:bldP spid="8" grpId="0" animBg="1"/>
      <p:bldP spid="9" grpId="0" animBg="1"/>
      <p:bldP spid="10" grpId="0" animBg="1"/>
      <p:bldP spid="13"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799" y="533400"/>
            <a:ext cx="6629401" cy="369332"/>
          </a:xfrm>
          <a:prstGeom prst="rect">
            <a:avLst/>
          </a:prstGeom>
        </p:spPr>
        <p:txBody>
          <a:bodyPr wrap="square">
            <a:spAutoFit/>
          </a:bodyPr>
          <a:lstStyle/>
          <a:p>
            <a:r>
              <a:rPr lang="en-US" b="1" dirty="0" smtClean="0"/>
              <a:t>          Y todo se relaciona para presentarse de esta manera…..</a:t>
            </a:r>
            <a:endParaRPr lang="en-US" b="1" dirty="0"/>
          </a:p>
        </p:txBody>
      </p:sp>
      <p:sp>
        <p:nvSpPr>
          <p:cNvPr id="9" name="Content Placeholder 8"/>
          <p:cNvSpPr>
            <a:spLocks noGrp="1"/>
          </p:cNvSpPr>
          <p:nvPr>
            <p:ph idx="1"/>
          </p:nvPr>
        </p:nvSpPr>
        <p:spPr>
          <a:xfrm>
            <a:off x="381000" y="1066800"/>
            <a:ext cx="8229600" cy="4525963"/>
          </a:xfrm>
        </p:spPr>
        <p:txBody>
          <a:bodyPr/>
          <a:lstStyle/>
          <a:p>
            <a:pPr marL="0" indent="0">
              <a:buNone/>
            </a:pPr>
            <a:r>
              <a:rPr lang="es-CO" dirty="0" smtClean="0"/>
              <a:t>       Proceso de desarrollo y aprendizaje</a:t>
            </a:r>
          </a:p>
          <a:p>
            <a:pPr marL="0" indent="0">
              <a:buNone/>
            </a:pPr>
            <a:endParaRPr lang="es-CO" dirty="0"/>
          </a:p>
        </p:txBody>
      </p:sp>
      <p:pic>
        <p:nvPicPr>
          <p:cNvPr id="56" name="Picture 55" descr="Look Inside"/>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799" y="1752600"/>
            <a:ext cx="8001000" cy="4355465"/>
          </a:xfrm>
          <a:prstGeom prst="rect">
            <a:avLst/>
          </a:prstGeom>
          <a:noFill/>
          <a:ln>
            <a:noFill/>
          </a:ln>
        </p:spPr>
      </p:pic>
    </p:spTree>
    <p:extLst>
      <p:ext uri="{BB962C8B-B14F-4D97-AF65-F5344CB8AC3E}">
        <p14:creationId xmlns:p14="http://schemas.microsoft.com/office/powerpoint/2010/main" xmlns="" val="1540077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WordArt 2"/>
          <p:cNvSpPr>
            <a:spLocks noChangeArrowheads="1" noChangeShapeType="1" noTextEdit="1"/>
          </p:cNvSpPr>
          <p:nvPr/>
        </p:nvSpPr>
        <p:spPr bwMode="auto">
          <a:xfrm>
            <a:off x="996950" y="463550"/>
            <a:ext cx="7600950" cy="1257300"/>
          </a:xfrm>
          <a:prstGeom prst="rect">
            <a:avLst/>
          </a:prstGeom>
        </p:spPr>
        <p:txBody>
          <a:bodyPr wrap="none" fromWordArt="1">
            <a:prstTxWarp prst="textPlain">
              <a:avLst>
                <a:gd name="adj" fmla="val 50000"/>
              </a:avLst>
            </a:prstTxWarp>
          </a:bodyPr>
          <a:lstStyle/>
          <a:p>
            <a:pPr algn="ctr" rtl="0"/>
            <a:endParaRPr 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
        <p:nvSpPr>
          <p:cNvPr id="1027" name="Rectangle 3"/>
          <p:cNvSpPr>
            <a:spLocks noChangeArrowheads="1"/>
          </p:cNvSpPr>
          <p:nvPr/>
        </p:nvSpPr>
        <p:spPr bwMode="auto">
          <a:xfrm>
            <a:off x="-87502" y="1371600"/>
            <a:ext cx="2031325"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B050"/>
                </a:solidFill>
                <a:effectLst/>
                <a:latin typeface="Calibri" pitchFamily="34" charset="0"/>
                <a:ea typeface="Calibri" pitchFamily="34" charset="0"/>
                <a:cs typeface="Times New Roman" pitchFamily="18" charset="0"/>
              </a:rPr>
              <a:t> </a:t>
            </a:r>
            <a:r>
              <a:rPr kumimoji="0" lang="en-US" sz="20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2000" b="0" i="0" u="none" strike="noStrike" cap="none" normalizeH="0" baseline="0" dirty="0" smtClean="0">
              <a:ln>
                <a:noFill/>
              </a:ln>
              <a:solidFill>
                <a:schemeClr val="tx1"/>
              </a:solidFill>
              <a:effectLst/>
              <a:latin typeface="Arial" pitchFamily="34" charset="0"/>
            </a:endParaRPr>
          </a:p>
        </p:txBody>
      </p:sp>
      <p:sp>
        <p:nvSpPr>
          <p:cNvPr id="7" name="TextBox 6"/>
          <p:cNvSpPr txBox="1"/>
          <p:nvPr/>
        </p:nvSpPr>
        <p:spPr>
          <a:xfrm>
            <a:off x="228600" y="1905000"/>
            <a:ext cx="2459712" cy="1631216"/>
          </a:xfrm>
          <a:prstGeom prst="rect">
            <a:avLst/>
          </a:prstGeom>
          <a:noFill/>
        </p:spPr>
        <p:txBody>
          <a:bodyPr wrap="none" rtlCol="0">
            <a:spAutoFit/>
          </a:bodyPr>
          <a:lstStyle/>
          <a:p>
            <a:r>
              <a:rPr lang="en-US" sz="2000" b="1" dirty="0">
                <a:solidFill>
                  <a:srgbClr val="00B050"/>
                </a:solidFill>
                <a:latin typeface="Calibri" pitchFamily="34" charset="0"/>
                <a:ea typeface="Calibri" pitchFamily="34" charset="0"/>
                <a:cs typeface="Times New Roman" pitchFamily="18" charset="0"/>
              </a:rPr>
              <a:t>4 Areas de Desarrollo</a:t>
            </a:r>
            <a:endParaRPr lang="en-US" sz="2000" b="1" dirty="0" smtClean="0">
              <a:solidFill>
                <a:srgbClr val="00B050"/>
              </a:solidFill>
            </a:endParaRPr>
          </a:p>
          <a:p>
            <a:pPr>
              <a:buBlip>
                <a:blip r:embed="rId3"/>
              </a:buBlip>
            </a:pPr>
            <a:endParaRPr lang="en-US" sz="1600" dirty="0">
              <a:solidFill>
                <a:srgbClr val="00B050"/>
              </a:solidFill>
            </a:endParaRPr>
          </a:p>
          <a:p>
            <a:pPr>
              <a:buBlip>
                <a:blip r:embed="rId3"/>
              </a:buBlip>
            </a:pPr>
            <a:r>
              <a:rPr lang="en-US" sz="1600" dirty="0" smtClean="0">
                <a:solidFill>
                  <a:srgbClr val="00B050"/>
                </a:solidFill>
              </a:rPr>
              <a:t>  Social-</a:t>
            </a:r>
            <a:r>
              <a:rPr lang="en-US" sz="1600" dirty="0" err="1" smtClean="0">
                <a:solidFill>
                  <a:srgbClr val="00B050"/>
                </a:solidFill>
              </a:rPr>
              <a:t>Emocional</a:t>
            </a:r>
            <a:endParaRPr lang="en-US" sz="1600" dirty="0" smtClean="0">
              <a:solidFill>
                <a:srgbClr val="00B050"/>
              </a:solidFill>
            </a:endParaRPr>
          </a:p>
          <a:p>
            <a:pPr>
              <a:buBlip>
                <a:blip r:embed="rId3"/>
              </a:buBlip>
            </a:pPr>
            <a:r>
              <a:rPr lang="en-US" sz="1600" dirty="0" smtClean="0">
                <a:solidFill>
                  <a:srgbClr val="00B050"/>
                </a:solidFill>
              </a:rPr>
              <a:t>   </a:t>
            </a:r>
            <a:r>
              <a:rPr lang="en-US" sz="1600" dirty="0" err="1" smtClean="0">
                <a:solidFill>
                  <a:srgbClr val="00B050"/>
                </a:solidFill>
              </a:rPr>
              <a:t>Fisica</a:t>
            </a:r>
            <a:endParaRPr lang="en-US" sz="1600" dirty="0" smtClean="0">
              <a:solidFill>
                <a:srgbClr val="00B050"/>
              </a:solidFill>
            </a:endParaRPr>
          </a:p>
          <a:p>
            <a:pPr>
              <a:buBlip>
                <a:blip r:embed="rId3"/>
              </a:buBlip>
            </a:pPr>
            <a:r>
              <a:rPr lang="en-US" sz="1600" dirty="0" smtClean="0">
                <a:solidFill>
                  <a:srgbClr val="00B050"/>
                </a:solidFill>
              </a:rPr>
              <a:t>   </a:t>
            </a:r>
            <a:r>
              <a:rPr lang="en-US" sz="1600" dirty="0" err="1" smtClean="0">
                <a:solidFill>
                  <a:srgbClr val="00B050"/>
                </a:solidFill>
              </a:rPr>
              <a:t>Lenguaje</a:t>
            </a:r>
            <a:r>
              <a:rPr lang="en-US" sz="1600" dirty="0" smtClean="0">
                <a:solidFill>
                  <a:srgbClr val="00B050"/>
                </a:solidFill>
              </a:rPr>
              <a:t>  </a:t>
            </a:r>
          </a:p>
          <a:p>
            <a:pPr>
              <a:buBlip>
                <a:blip r:embed="rId3"/>
              </a:buBlip>
            </a:pPr>
            <a:r>
              <a:rPr lang="en-US" sz="1600" dirty="0" smtClean="0">
                <a:solidFill>
                  <a:srgbClr val="00B050"/>
                </a:solidFill>
              </a:rPr>
              <a:t>   </a:t>
            </a:r>
            <a:r>
              <a:rPr lang="en-US" sz="1600" dirty="0" err="1" smtClean="0">
                <a:solidFill>
                  <a:srgbClr val="00B050"/>
                </a:solidFill>
              </a:rPr>
              <a:t>Cognositiva</a:t>
            </a:r>
            <a:endParaRPr lang="en-US" sz="1600" dirty="0">
              <a:solidFill>
                <a:srgbClr val="00B050"/>
              </a:solidFill>
            </a:endParaRPr>
          </a:p>
        </p:txBody>
      </p:sp>
      <p:sp>
        <p:nvSpPr>
          <p:cNvPr id="8" name="TextBox 7"/>
          <p:cNvSpPr txBox="1"/>
          <p:nvPr/>
        </p:nvSpPr>
        <p:spPr>
          <a:xfrm>
            <a:off x="3276600" y="1905000"/>
            <a:ext cx="3200400" cy="1877437"/>
          </a:xfrm>
          <a:prstGeom prst="rect">
            <a:avLst/>
          </a:prstGeom>
          <a:noFill/>
        </p:spPr>
        <p:txBody>
          <a:bodyPr wrap="square" rtlCol="0">
            <a:spAutoFit/>
          </a:bodyPr>
          <a:lstStyle/>
          <a:p>
            <a:r>
              <a:rPr lang="en-US" sz="1600" dirty="0">
                <a:latin typeface="Calibri" pitchFamily="34" charset="0"/>
                <a:ea typeface="Calibri" pitchFamily="34" charset="0"/>
                <a:cs typeface="Times New Roman" pitchFamily="18" charset="0"/>
              </a:rPr>
              <a:t> </a:t>
            </a:r>
            <a:r>
              <a:rPr lang="en-US" b="1" dirty="0">
                <a:solidFill>
                  <a:srgbClr val="7030A0"/>
                </a:solidFill>
                <a:latin typeface="Calibri" pitchFamily="34" charset="0"/>
                <a:ea typeface="Calibri" pitchFamily="34" charset="0"/>
                <a:cs typeface="Times New Roman" pitchFamily="18" charset="0"/>
              </a:rPr>
              <a:t>5 areas </a:t>
            </a:r>
            <a:r>
              <a:rPr lang="en-US" b="1" dirty="0" err="1" smtClean="0">
                <a:solidFill>
                  <a:srgbClr val="7030A0"/>
                </a:solidFill>
                <a:latin typeface="Calibri" pitchFamily="34" charset="0"/>
                <a:ea typeface="Calibri" pitchFamily="34" charset="0"/>
                <a:cs typeface="Times New Roman" pitchFamily="18" charset="0"/>
              </a:rPr>
              <a:t>contenidas</a:t>
            </a:r>
            <a:endParaRPr lang="en-US" b="1" dirty="0" smtClean="0">
              <a:solidFill>
                <a:srgbClr val="7030A0"/>
              </a:solidFill>
              <a:latin typeface="Calibri" pitchFamily="34" charset="0"/>
              <a:ea typeface="Calibri" pitchFamily="34" charset="0"/>
              <a:cs typeface="Times New Roman" pitchFamily="18" charset="0"/>
            </a:endParaRPr>
          </a:p>
          <a:p>
            <a:endParaRPr lang="en-US" b="1" dirty="0" smtClean="0"/>
          </a:p>
          <a:p>
            <a:pPr>
              <a:buBlip>
                <a:blip r:embed="rId4"/>
              </a:buBlip>
            </a:pPr>
            <a:r>
              <a:rPr lang="en-US" sz="1600" dirty="0"/>
              <a:t> </a:t>
            </a:r>
            <a:r>
              <a:rPr lang="en-US" sz="1600" dirty="0" smtClean="0"/>
              <a:t>  </a:t>
            </a:r>
            <a:r>
              <a:rPr lang="en-US" sz="1600" dirty="0" err="1" smtClean="0">
                <a:solidFill>
                  <a:srgbClr val="7030A0"/>
                </a:solidFill>
              </a:rPr>
              <a:t>Literatura</a:t>
            </a:r>
            <a:endParaRPr lang="en-US" sz="1600" dirty="0" smtClean="0">
              <a:solidFill>
                <a:srgbClr val="7030A0"/>
              </a:solidFill>
            </a:endParaRPr>
          </a:p>
          <a:p>
            <a:pPr>
              <a:buBlip>
                <a:blip r:embed="rId4"/>
              </a:buBlip>
            </a:pPr>
            <a:r>
              <a:rPr lang="en-US" sz="1600" dirty="0" smtClean="0">
                <a:solidFill>
                  <a:srgbClr val="7030A0"/>
                </a:solidFill>
              </a:rPr>
              <a:t>   </a:t>
            </a:r>
            <a:r>
              <a:rPr lang="en-US" sz="1600" dirty="0" err="1" smtClean="0">
                <a:solidFill>
                  <a:srgbClr val="7030A0"/>
                </a:solidFill>
              </a:rPr>
              <a:t>Matematicas</a:t>
            </a:r>
            <a:r>
              <a:rPr lang="en-US" sz="1600" dirty="0" smtClean="0">
                <a:solidFill>
                  <a:srgbClr val="7030A0"/>
                </a:solidFill>
              </a:rPr>
              <a:t> </a:t>
            </a:r>
          </a:p>
          <a:p>
            <a:pPr>
              <a:buBlip>
                <a:blip r:embed="rId4"/>
              </a:buBlip>
            </a:pPr>
            <a:r>
              <a:rPr lang="en-US" sz="1600" dirty="0" smtClean="0">
                <a:solidFill>
                  <a:srgbClr val="7030A0"/>
                </a:solidFill>
              </a:rPr>
              <a:t>   </a:t>
            </a:r>
            <a:r>
              <a:rPr lang="en-US" sz="1600" dirty="0" err="1">
                <a:solidFill>
                  <a:srgbClr val="7030A0"/>
                </a:solidFill>
              </a:rPr>
              <a:t>C</a:t>
            </a:r>
            <a:r>
              <a:rPr lang="en-US" sz="1600" dirty="0" err="1" smtClean="0">
                <a:solidFill>
                  <a:srgbClr val="7030A0"/>
                </a:solidFill>
              </a:rPr>
              <a:t>iencia</a:t>
            </a:r>
            <a:r>
              <a:rPr lang="en-US" sz="1600" dirty="0" smtClean="0">
                <a:solidFill>
                  <a:srgbClr val="7030A0"/>
                </a:solidFill>
              </a:rPr>
              <a:t> &amp; </a:t>
            </a:r>
            <a:r>
              <a:rPr lang="en-US" sz="1600" dirty="0" err="1" smtClean="0">
                <a:solidFill>
                  <a:srgbClr val="7030A0"/>
                </a:solidFill>
              </a:rPr>
              <a:t>Tecnologia</a:t>
            </a:r>
            <a:endParaRPr lang="en-US" sz="1600" dirty="0" smtClean="0">
              <a:solidFill>
                <a:srgbClr val="7030A0"/>
              </a:solidFill>
            </a:endParaRPr>
          </a:p>
          <a:p>
            <a:pPr>
              <a:buBlip>
                <a:blip r:embed="rId4"/>
              </a:buBlip>
            </a:pPr>
            <a:r>
              <a:rPr lang="en-US" sz="1600" dirty="0" smtClean="0">
                <a:solidFill>
                  <a:srgbClr val="7030A0"/>
                </a:solidFill>
              </a:rPr>
              <a:t>   </a:t>
            </a:r>
            <a:r>
              <a:rPr lang="en-US" sz="1600" dirty="0" err="1" smtClean="0">
                <a:solidFill>
                  <a:srgbClr val="7030A0"/>
                </a:solidFill>
              </a:rPr>
              <a:t>Estudios</a:t>
            </a:r>
            <a:r>
              <a:rPr lang="en-US" sz="1600" dirty="0" smtClean="0">
                <a:solidFill>
                  <a:srgbClr val="7030A0"/>
                </a:solidFill>
              </a:rPr>
              <a:t> </a:t>
            </a:r>
            <a:r>
              <a:rPr lang="en-US" sz="1600" dirty="0" err="1" smtClean="0">
                <a:solidFill>
                  <a:srgbClr val="7030A0"/>
                </a:solidFill>
              </a:rPr>
              <a:t>Sociales</a:t>
            </a:r>
            <a:endParaRPr lang="en-US" sz="1600" dirty="0" smtClean="0">
              <a:solidFill>
                <a:srgbClr val="7030A0"/>
              </a:solidFill>
            </a:endParaRPr>
          </a:p>
          <a:p>
            <a:pPr>
              <a:buBlip>
                <a:blip r:embed="rId4"/>
              </a:buBlip>
            </a:pPr>
            <a:r>
              <a:rPr lang="en-US" sz="1600" dirty="0" smtClean="0">
                <a:solidFill>
                  <a:srgbClr val="7030A0"/>
                </a:solidFill>
              </a:rPr>
              <a:t>   Arte</a:t>
            </a:r>
            <a:endParaRPr lang="en-US" sz="1600" dirty="0"/>
          </a:p>
        </p:txBody>
      </p:sp>
      <p:sp>
        <p:nvSpPr>
          <p:cNvPr id="9" name="TextBox 8"/>
          <p:cNvSpPr txBox="1"/>
          <p:nvPr/>
        </p:nvSpPr>
        <p:spPr>
          <a:xfrm>
            <a:off x="6146235" y="1968974"/>
            <a:ext cx="2963183" cy="1846659"/>
          </a:xfrm>
          <a:prstGeom prst="rect">
            <a:avLst/>
          </a:prstGeom>
          <a:noFill/>
        </p:spPr>
        <p:txBody>
          <a:bodyPr wrap="none" rtlCol="0">
            <a:spAutoFit/>
          </a:bodyPr>
          <a:lstStyle/>
          <a:p>
            <a:r>
              <a:rPr lang="en-US" b="1" dirty="0" err="1" smtClean="0">
                <a:solidFill>
                  <a:srgbClr val="FF0000"/>
                </a:solidFill>
                <a:latin typeface="Calibri" pitchFamily="34" charset="0"/>
                <a:ea typeface="Calibri" pitchFamily="34" charset="0"/>
                <a:cs typeface="Times New Roman" pitchFamily="18" charset="0"/>
              </a:rPr>
              <a:t>Estudiantes</a:t>
            </a:r>
            <a:r>
              <a:rPr lang="en-US" b="1" dirty="0" smtClean="0">
                <a:solidFill>
                  <a:srgbClr val="FF0000"/>
                </a:solidFill>
                <a:latin typeface="Calibri" pitchFamily="34" charset="0"/>
                <a:ea typeface="Calibri" pitchFamily="34" charset="0"/>
                <a:cs typeface="Times New Roman" pitchFamily="18" charset="0"/>
              </a:rPr>
              <a:t> </a:t>
            </a:r>
            <a:r>
              <a:rPr lang="en-US" b="1" dirty="0">
                <a:solidFill>
                  <a:srgbClr val="FF0000"/>
                </a:solidFill>
                <a:latin typeface="Calibri" pitchFamily="34" charset="0"/>
                <a:ea typeface="Calibri" pitchFamily="34" charset="0"/>
                <a:cs typeface="Times New Roman" pitchFamily="18" charset="0"/>
              </a:rPr>
              <a:t>del </a:t>
            </a:r>
            <a:r>
              <a:rPr lang="en-US" b="1" dirty="0" err="1">
                <a:solidFill>
                  <a:srgbClr val="FF0000"/>
                </a:solidFill>
                <a:latin typeface="Calibri" pitchFamily="34" charset="0"/>
                <a:ea typeface="Calibri" pitchFamily="34" charset="0"/>
                <a:cs typeface="Times New Roman" pitchFamily="18" charset="0"/>
              </a:rPr>
              <a:t>Idioma</a:t>
            </a:r>
            <a:r>
              <a:rPr lang="en-US" b="1" dirty="0">
                <a:solidFill>
                  <a:srgbClr val="FF0000"/>
                </a:solidFill>
                <a:latin typeface="Calibri" pitchFamily="34" charset="0"/>
                <a:ea typeface="Calibri" pitchFamily="34" charset="0"/>
                <a:cs typeface="Times New Roman" pitchFamily="18" charset="0"/>
              </a:rPr>
              <a:t> </a:t>
            </a:r>
            <a:r>
              <a:rPr lang="en-US" b="1" dirty="0" smtClean="0">
                <a:solidFill>
                  <a:srgbClr val="FF0000"/>
                </a:solidFill>
                <a:latin typeface="Calibri" pitchFamily="34" charset="0"/>
                <a:ea typeface="Calibri" pitchFamily="34" charset="0"/>
                <a:cs typeface="Times New Roman" pitchFamily="18" charset="0"/>
              </a:rPr>
              <a:t>Ingles</a:t>
            </a:r>
          </a:p>
          <a:p>
            <a:endParaRPr lang="en-US" sz="1600" dirty="0" smtClean="0">
              <a:solidFill>
                <a:srgbClr val="FF0000"/>
              </a:solidFill>
            </a:endParaRPr>
          </a:p>
          <a:p>
            <a:pPr>
              <a:buBlip>
                <a:blip r:embed="rId5"/>
              </a:buBlip>
            </a:pPr>
            <a:r>
              <a:rPr lang="en-US" sz="1600" dirty="0" smtClean="0">
                <a:solidFill>
                  <a:srgbClr val="FF0000"/>
                </a:solidFill>
              </a:rPr>
              <a:t> </a:t>
            </a:r>
            <a:r>
              <a:rPr lang="en-US" sz="1600" dirty="0" err="1" smtClean="0">
                <a:solidFill>
                  <a:srgbClr val="FF0000"/>
                </a:solidFill>
              </a:rPr>
              <a:t>Receptividad</a:t>
            </a:r>
            <a:endParaRPr lang="en-US" sz="1600" dirty="0" smtClean="0">
              <a:solidFill>
                <a:srgbClr val="FF0000"/>
              </a:solidFill>
            </a:endParaRPr>
          </a:p>
          <a:p>
            <a:pPr>
              <a:buBlip>
                <a:blip r:embed="rId5"/>
              </a:buBlip>
            </a:pPr>
            <a:r>
              <a:rPr lang="en-US" sz="1600" dirty="0" smtClean="0">
                <a:solidFill>
                  <a:srgbClr val="FF0000"/>
                </a:solidFill>
              </a:rPr>
              <a:t>  </a:t>
            </a:r>
            <a:r>
              <a:rPr lang="en-US" sz="1600" dirty="0" err="1" smtClean="0">
                <a:solidFill>
                  <a:srgbClr val="FF0000"/>
                </a:solidFill>
              </a:rPr>
              <a:t>Expresion</a:t>
            </a:r>
            <a:endParaRPr lang="en-US" sz="1600" dirty="0" smtClean="0">
              <a:solidFill>
                <a:srgbClr val="FF0000"/>
              </a:solidFill>
            </a:endParaRPr>
          </a:p>
          <a:p>
            <a:endParaRPr lang="en-US" sz="1600" b="1" dirty="0" smtClean="0">
              <a:solidFill>
                <a:srgbClr val="FF0000"/>
              </a:solidFill>
            </a:endParaRPr>
          </a:p>
          <a:p>
            <a:r>
              <a:rPr lang="en-US" sz="1600" b="1" dirty="0" err="1" smtClean="0">
                <a:solidFill>
                  <a:srgbClr val="FF0000"/>
                </a:solidFill>
              </a:rPr>
              <a:t>Determinado</a:t>
            </a:r>
            <a:r>
              <a:rPr lang="en-US" sz="1600" b="1" dirty="0" smtClean="0">
                <a:solidFill>
                  <a:srgbClr val="FF0000"/>
                </a:solidFill>
              </a:rPr>
              <a:t> </a:t>
            </a:r>
            <a:r>
              <a:rPr lang="en-US" sz="1600" b="1" dirty="0" err="1" smtClean="0">
                <a:solidFill>
                  <a:srgbClr val="FF0000"/>
                </a:solidFill>
              </a:rPr>
              <a:t>por</a:t>
            </a:r>
            <a:r>
              <a:rPr lang="en-US" sz="1600" b="1" dirty="0" smtClean="0">
                <a:solidFill>
                  <a:srgbClr val="FF0000"/>
                </a:solidFill>
              </a:rPr>
              <a:t> una </a:t>
            </a:r>
          </a:p>
          <a:p>
            <a:r>
              <a:rPr lang="en-US" sz="1600" b="1" dirty="0" err="1" smtClean="0">
                <a:solidFill>
                  <a:srgbClr val="FF0000"/>
                </a:solidFill>
              </a:rPr>
              <a:t>Encuesta</a:t>
            </a:r>
            <a:r>
              <a:rPr lang="en-US" sz="1600" b="1" dirty="0" smtClean="0">
                <a:solidFill>
                  <a:srgbClr val="FF0000"/>
                </a:solidFill>
              </a:rPr>
              <a:t> de </a:t>
            </a:r>
            <a:r>
              <a:rPr lang="en-US" sz="1600" b="1" dirty="0" err="1" smtClean="0">
                <a:solidFill>
                  <a:srgbClr val="FF0000"/>
                </a:solidFill>
              </a:rPr>
              <a:t>Idiomas</a:t>
            </a:r>
            <a:r>
              <a:rPr lang="en-US" sz="1600" b="1" dirty="0" smtClean="0">
                <a:solidFill>
                  <a:srgbClr val="FF0000"/>
                </a:solidFill>
              </a:rPr>
              <a:t>.</a:t>
            </a:r>
          </a:p>
        </p:txBody>
      </p:sp>
      <p:pic>
        <p:nvPicPr>
          <p:cNvPr id="11" name="Picture 10" descr="class dance.jpg"/>
          <p:cNvPicPr>
            <a:picLocks noChangeAspect="1"/>
          </p:cNvPicPr>
          <p:nvPr/>
        </p:nvPicPr>
        <p:blipFill>
          <a:blip r:embed="rId6" cstate="print"/>
          <a:stretch>
            <a:fillRect/>
          </a:stretch>
        </p:blipFill>
        <p:spPr>
          <a:xfrm rot="20971614">
            <a:off x="589131" y="3818817"/>
            <a:ext cx="2124656" cy="1859074"/>
          </a:xfrm>
          <a:prstGeom prst="rect">
            <a:avLst/>
          </a:prstGeom>
          <a:ln w="38100">
            <a:solidFill>
              <a:srgbClr val="339933"/>
            </a:solidFill>
          </a:ln>
        </p:spPr>
      </p:pic>
      <p:pic>
        <p:nvPicPr>
          <p:cNvPr id="12" name="Picture 11" descr="fireman.jpg"/>
          <p:cNvPicPr>
            <a:picLocks noChangeAspect="1"/>
          </p:cNvPicPr>
          <p:nvPr/>
        </p:nvPicPr>
        <p:blipFill>
          <a:blip r:embed="rId7" cstate="print"/>
          <a:stretch>
            <a:fillRect/>
          </a:stretch>
        </p:blipFill>
        <p:spPr>
          <a:xfrm>
            <a:off x="3200400" y="4343400"/>
            <a:ext cx="2756452" cy="1981200"/>
          </a:xfrm>
          <a:prstGeom prst="rect">
            <a:avLst/>
          </a:prstGeom>
          <a:ln w="19050">
            <a:solidFill>
              <a:srgbClr val="7030A0"/>
            </a:solidFill>
          </a:ln>
        </p:spPr>
      </p:pic>
      <p:pic>
        <p:nvPicPr>
          <p:cNvPr id="13" name="Picture 12" descr="lit bud 13 Nani and Book.jpg"/>
          <p:cNvPicPr>
            <a:picLocks noChangeAspect="1"/>
          </p:cNvPicPr>
          <p:nvPr/>
        </p:nvPicPr>
        <p:blipFill>
          <a:blip r:embed="rId8" cstate="print"/>
          <a:stretch>
            <a:fillRect/>
          </a:stretch>
        </p:blipFill>
        <p:spPr>
          <a:xfrm rot="650843">
            <a:off x="6693619" y="3895627"/>
            <a:ext cx="1735016" cy="2325278"/>
          </a:xfrm>
          <a:prstGeom prst="rect">
            <a:avLst/>
          </a:prstGeom>
          <a:ln w="28575">
            <a:solidFill>
              <a:srgbClr val="FF0000"/>
            </a:solidFill>
          </a:ln>
        </p:spPr>
      </p:pic>
      <p:sp>
        <p:nvSpPr>
          <p:cNvPr id="2" name="WordArt 2"/>
          <p:cNvSpPr>
            <a:spLocks noChangeArrowheads="1" noChangeShapeType="1" noTextEdit="1"/>
          </p:cNvSpPr>
          <p:nvPr/>
        </p:nvSpPr>
        <p:spPr bwMode="auto">
          <a:xfrm>
            <a:off x="166688" y="463550"/>
            <a:ext cx="8596312" cy="652463"/>
          </a:xfrm>
          <a:prstGeom prst="rect">
            <a:avLst/>
          </a:prstGeom>
        </p:spPr>
        <p:txBody>
          <a:bodyPr wrap="none" fromWordArt="1">
            <a:prstTxWarp prst="textPlain">
              <a:avLst>
                <a:gd name="adj" fmla="val 50000"/>
              </a:avLst>
            </a:prstTxWarp>
          </a:bodyPr>
          <a:lstStyle/>
          <a:p>
            <a:pPr algn="ctr" rtl="0"/>
            <a:r>
              <a:rPr lang="en-US" sz="3600"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10 Areas de Desarrollo y Aprendizaje</a:t>
            </a:r>
            <a:endParaRPr lang="en-US" sz="3600" kern="10" spc="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xEl>
                                              <p:pRg st="0" end="0"/>
                                            </p:txEl>
                                          </p:spTgt>
                                        </p:tgtEl>
                                        <p:attrNameLst>
                                          <p:attrName>style.visibility</p:attrName>
                                        </p:attrNameLst>
                                      </p:cBhvr>
                                      <p:to>
                                        <p:strVal val="visible"/>
                                      </p:to>
                                    </p:set>
                                    <p:animEffect transition="in" filter="fade">
                                      <p:cBhvr>
                                        <p:cTn id="14" dur="1000"/>
                                        <p:tgtEl>
                                          <p:spTgt spid="1027">
                                            <p:txEl>
                                              <p:pRg st="0" end="0"/>
                                            </p:txEl>
                                          </p:spTgt>
                                        </p:tgtEl>
                                      </p:cBhvr>
                                    </p:animEffect>
                                    <p:anim calcmode="lin" valueType="num">
                                      <p:cBhvr>
                                        <p:cTn id="15"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02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500" fill="hold"/>
                                        <p:tgtEl>
                                          <p:spTgt spid="11"/>
                                        </p:tgtEl>
                                        <p:attrNameLst>
                                          <p:attrName>ppt_x</p:attrName>
                                        </p:attrNameLst>
                                      </p:cBhvr>
                                      <p:tavLst>
                                        <p:tav tm="0">
                                          <p:val>
                                            <p:strVal val="#ppt_x"/>
                                          </p:val>
                                        </p:tav>
                                        <p:tav tm="100000">
                                          <p:val>
                                            <p:strVal val="#ppt_x"/>
                                          </p:val>
                                        </p:tav>
                                      </p:tavLst>
                                    </p:anim>
                                    <p:anim calcmode="lin" valueType="num">
                                      <p:cBhvr additive="base">
                                        <p:cTn id="4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ppt_x"/>
                                          </p:val>
                                        </p:tav>
                                        <p:tav tm="100000">
                                          <p:val>
                                            <p:strVal val="#ppt_x"/>
                                          </p:val>
                                        </p:tav>
                                      </p:tavLst>
                                    </p:anim>
                                    <p:anim calcmode="lin" valueType="num">
                                      <p:cBhvr additive="base">
                                        <p:cTn id="4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12293</TotalTime>
  <Words>1619</Words>
  <Application>Microsoft Office PowerPoint</Application>
  <PresentationFormat>On-screen Show (4:3)</PresentationFormat>
  <Paragraphs>174</Paragraphs>
  <Slides>21</Slides>
  <Notes>12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Cuales son los Propósitos de las  Enseñanzas de Oro. </vt:lpstr>
      <vt:lpstr>El Ciclo de la Evaluacion</vt:lpstr>
      <vt:lpstr>Slide 6</vt:lpstr>
      <vt:lpstr>Slide 7</vt:lpstr>
      <vt:lpstr>Slide 8</vt:lpstr>
      <vt:lpstr>Slide 9</vt:lpstr>
      <vt:lpstr>Slide 10</vt:lpstr>
      <vt:lpstr>               Dos Preguntas que                    Nosotros nos Hacemos.</vt:lpstr>
      <vt:lpstr>Slide 12</vt:lpstr>
      <vt:lpstr>Slide 13</vt:lpstr>
      <vt:lpstr>El “entre” niveles 1,3,5,7,9</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jill.corbett</dc:creator>
  <cp:lastModifiedBy>claudia.kendall</cp:lastModifiedBy>
  <cp:revision>377</cp:revision>
  <cp:lastPrinted>2012-07-23T13:57:58Z</cp:lastPrinted>
  <dcterms:created xsi:type="dcterms:W3CDTF">2010-07-13T18:40:47Z</dcterms:created>
  <dcterms:modified xsi:type="dcterms:W3CDTF">2012-11-29T15:44:53Z</dcterms:modified>
</cp:coreProperties>
</file>